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12" r:id="rId6"/>
    <p:sldId id="327" r:id="rId7"/>
    <p:sldId id="313" r:id="rId8"/>
    <p:sldId id="325" r:id="rId9"/>
    <p:sldId id="328" r:id="rId10"/>
    <p:sldId id="314" r:id="rId11"/>
    <p:sldId id="317" r:id="rId12"/>
    <p:sldId id="315" r:id="rId13"/>
    <p:sldId id="308" r:id="rId14"/>
    <p:sldId id="309" r:id="rId15"/>
    <p:sldId id="310" r:id="rId16"/>
    <p:sldId id="336" r:id="rId17"/>
    <p:sldId id="341" r:id="rId18"/>
    <p:sldId id="342" r:id="rId19"/>
    <p:sldId id="343" r:id="rId20"/>
    <p:sldId id="337" r:id="rId21"/>
    <p:sldId id="335" r:id="rId22"/>
    <p:sldId id="338" r:id="rId23"/>
    <p:sldId id="339" r:id="rId24"/>
    <p:sldId id="340" r:id="rId25"/>
    <p:sldId id="329" r:id="rId26"/>
    <p:sldId id="330" r:id="rId27"/>
    <p:sldId id="318" r:id="rId28"/>
    <p:sldId id="331" r:id="rId29"/>
    <p:sldId id="326" r:id="rId30"/>
    <p:sldId id="320" r:id="rId31"/>
    <p:sldId id="332" r:id="rId32"/>
    <p:sldId id="333" r:id="rId33"/>
    <p:sldId id="322" r:id="rId34"/>
    <p:sldId id="334" r:id="rId35"/>
    <p:sldId id="323" r:id="rId36"/>
    <p:sldId id="319" r:id="rId37"/>
    <p:sldId id="344" r:id="rId38"/>
    <p:sldId id="34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6AC470-5FC8-4CEB-9356-955672A9DAE9}">
          <p14:sldIdLst>
            <p14:sldId id="266"/>
            <p14:sldId id="312"/>
            <p14:sldId id="327"/>
            <p14:sldId id="313"/>
            <p14:sldId id="325"/>
            <p14:sldId id="328"/>
            <p14:sldId id="314"/>
            <p14:sldId id="317"/>
            <p14:sldId id="315"/>
            <p14:sldId id="308"/>
            <p14:sldId id="309"/>
            <p14:sldId id="310"/>
            <p14:sldId id="336"/>
            <p14:sldId id="341"/>
            <p14:sldId id="342"/>
            <p14:sldId id="343"/>
            <p14:sldId id="337"/>
            <p14:sldId id="335"/>
            <p14:sldId id="338"/>
            <p14:sldId id="339"/>
            <p14:sldId id="340"/>
            <p14:sldId id="329"/>
            <p14:sldId id="330"/>
            <p14:sldId id="318"/>
            <p14:sldId id="331"/>
            <p14:sldId id="326"/>
            <p14:sldId id="320"/>
            <p14:sldId id="332"/>
            <p14:sldId id="333"/>
            <p14:sldId id="322"/>
            <p14:sldId id="334"/>
            <p14:sldId id="323"/>
            <p14:sldId id="319"/>
            <p14:sldId id="344"/>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F7"/>
    <a:srgbClr val="B4D8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BDCB3B5-33A3-4893-B9DD-4471CC4CFE5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BC7A42EF-E0A3-454E-9C88-71D79C92E268}">
      <dgm:prSet/>
      <dgm:spPr/>
      <dgm:t>
        <a:bodyPr/>
        <a:lstStyle/>
        <a:p>
          <a:r>
            <a:rPr lang="en-US"/>
            <a:t>Its Cost Effective</a:t>
          </a:r>
        </a:p>
      </dgm:t>
    </dgm:pt>
    <dgm:pt modelId="{9147DD97-9E9C-4117-BD3D-6DCDCE44DF20}" type="parTrans" cxnId="{C43ECABF-FB82-49D2-B9B3-52CB940DF5F8}">
      <dgm:prSet/>
      <dgm:spPr/>
      <dgm:t>
        <a:bodyPr/>
        <a:lstStyle/>
        <a:p>
          <a:endParaRPr lang="en-US"/>
        </a:p>
      </dgm:t>
    </dgm:pt>
    <dgm:pt modelId="{225724EA-789E-4D66-8834-617372FF0DD0}" type="sibTrans" cxnId="{C43ECABF-FB82-49D2-B9B3-52CB940DF5F8}">
      <dgm:prSet/>
      <dgm:spPr/>
      <dgm:t>
        <a:bodyPr/>
        <a:lstStyle/>
        <a:p>
          <a:endParaRPr lang="en-US"/>
        </a:p>
      </dgm:t>
    </dgm:pt>
    <dgm:pt modelId="{6CDF2908-B6F1-4A02-BA91-8DC780BCFC9D}">
      <dgm:prSet/>
      <dgm:spPr/>
      <dgm:t>
        <a:bodyPr/>
        <a:lstStyle/>
        <a:p>
          <a:r>
            <a:rPr lang="en-US"/>
            <a:t>Its Scalable</a:t>
          </a:r>
        </a:p>
      </dgm:t>
    </dgm:pt>
    <dgm:pt modelId="{819CBE8D-995B-4513-A9EA-6B7EE07692D8}" type="parTrans" cxnId="{D6191C63-B414-4B09-80B8-DB65342E1DAC}">
      <dgm:prSet/>
      <dgm:spPr/>
      <dgm:t>
        <a:bodyPr/>
        <a:lstStyle/>
        <a:p>
          <a:endParaRPr lang="en-US"/>
        </a:p>
      </dgm:t>
    </dgm:pt>
    <dgm:pt modelId="{0CC21791-8D53-4C76-A3C2-9C7E79E28E0B}" type="sibTrans" cxnId="{D6191C63-B414-4B09-80B8-DB65342E1DAC}">
      <dgm:prSet/>
      <dgm:spPr/>
      <dgm:t>
        <a:bodyPr/>
        <a:lstStyle/>
        <a:p>
          <a:endParaRPr lang="en-US"/>
        </a:p>
      </dgm:t>
    </dgm:pt>
    <dgm:pt modelId="{02E930C8-423B-45B8-B255-ADED9C105D0C}">
      <dgm:prSet/>
      <dgm:spPr/>
      <dgm:t>
        <a:bodyPr/>
        <a:lstStyle/>
        <a:p>
          <a:r>
            <a:rPr lang="en-US"/>
            <a:t>Its Elastic</a:t>
          </a:r>
        </a:p>
      </dgm:t>
    </dgm:pt>
    <dgm:pt modelId="{A18CE01D-1699-46D3-9772-10CD4E274F84}" type="parTrans" cxnId="{97F95B20-1007-4C26-AE6D-6B11B02B1807}">
      <dgm:prSet/>
      <dgm:spPr/>
      <dgm:t>
        <a:bodyPr/>
        <a:lstStyle/>
        <a:p>
          <a:endParaRPr lang="en-US"/>
        </a:p>
      </dgm:t>
    </dgm:pt>
    <dgm:pt modelId="{3039514E-2011-4468-A8D9-ED9BF8451125}" type="sibTrans" cxnId="{97F95B20-1007-4C26-AE6D-6B11B02B1807}">
      <dgm:prSet/>
      <dgm:spPr/>
      <dgm:t>
        <a:bodyPr/>
        <a:lstStyle/>
        <a:p>
          <a:endParaRPr lang="en-US"/>
        </a:p>
      </dgm:t>
    </dgm:pt>
    <dgm:pt modelId="{D7BDA4B0-5383-4711-9B9E-43D623072B34}">
      <dgm:prSet/>
      <dgm:spPr/>
      <dgm:t>
        <a:bodyPr/>
        <a:lstStyle/>
        <a:p>
          <a:r>
            <a:rPr lang="en-US"/>
            <a:t>Its reliable</a:t>
          </a:r>
        </a:p>
      </dgm:t>
    </dgm:pt>
    <dgm:pt modelId="{4B5CE022-201E-4F95-BFA8-C87AF96BF265}" type="parTrans" cxnId="{2BE2671A-C41F-490C-9393-1056765FF8B7}">
      <dgm:prSet/>
      <dgm:spPr/>
      <dgm:t>
        <a:bodyPr/>
        <a:lstStyle/>
        <a:p>
          <a:endParaRPr lang="en-US"/>
        </a:p>
      </dgm:t>
    </dgm:pt>
    <dgm:pt modelId="{D86BB68E-B161-43F7-9AEC-E755C09A0DAA}" type="sibTrans" cxnId="{2BE2671A-C41F-490C-9393-1056765FF8B7}">
      <dgm:prSet/>
      <dgm:spPr/>
      <dgm:t>
        <a:bodyPr/>
        <a:lstStyle/>
        <a:p>
          <a:endParaRPr lang="en-US"/>
        </a:p>
      </dgm:t>
    </dgm:pt>
    <dgm:pt modelId="{543C0FBC-E734-4614-9237-5FF35578D378}">
      <dgm:prSet/>
      <dgm:spPr/>
      <dgm:t>
        <a:bodyPr/>
        <a:lstStyle/>
        <a:p>
          <a:r>
            <a:rPr lang="en-US"/>
            <a:t>Its global</a:t>
          </a:r>
        </a:p>
      </dgm:t>
    </dgm:pt>
    <dgm:pt modelId="{8F75258A-6EE2-4C69-8805-2D34D114A1A4}" type="parTrans" cxnId="{30E2256E-1E19-46E1-AFB3-046DDF1249F1}">
      <dgm:prSet/>
      <dgm:spPr/>
      <dgm:t>
        <a:bodyPr/>
        <a:lstStyle/>
        <a:p>
          <a:endParaRPr lang="en-US"/>
        </a:p>
      </dgm:t>
    </dgm:pt>
    <dgm:pt modelId="{CD3DDB16-4CF0-4CD7-A5A8-278E65376DF9}" type="sibTrans" cxnId="{30E2256E-1E19-46E1-AFB3-046DDF1249F1}">
      <dgm:prSet/>
      <dgm:spPr/>
      <dgm:t>
        <a:bodyPr/>
        <a:lstStyle/>
        <a:p>
          <a:endParaRPr lang="en-US"/>
        </a:p>
      </dgm:t>
    </dgm:pt>
    <dgm:pt modelId="{53ED89F7-A945-4823-9FD7-3F600F23CEC9}">
      <dgm:prSet/>
      <dgm:spPr/>
      <dgm:t>
        <a:bodyPr/>
        <a:lstStyle/>
        <a:p>
          <a:r>
            <a:rPr lang="en-US"/>
            <a:t>Its secure</a:t>
          </a:r>
        </a:p>
      </dgm:t>
    </dgm:pt>
    <dgm:pt modelId="{E7DA74E3-C8A3-4FE7-932E-625A4FA8C3C8}" type="parTrans" cxnId="{A17BB8D4-125C-48F5-BCC1-897E52860CEC}">
      <dgm:prSet/>
      <dgm:spPr/>
      <dgm:t>
        <a:bodyPr/>
        <a:lstStyle/>
        <a:p>
          <a:endParaRPr lang="en-US"/>
        </a:p>
      </dgm:t>
    </dgm:pt>
    <dgm:pt modelId="{2C26B6F8-2366-4A75-B3F9-C32B3757E6EB}" type="sibTrans" cxnId="{A17BB8D4-125C-48F5-BCC1-897E52860CEC}">
      <dgm:prSet/>
      <dgm:spPr/>
      <dgm:t>
        <a:bodyPr/>
        <a:lstStyle/>
        <a:p>
          <a:endParaRPr lang="en-US"/>
        </a:p>
      </dgm:t>
    </dgm:pt>
    <dgm:pt modelId="{5650F21F-6335-42A3-B715-047374167A8F}" type="pres">
      <dgm:prSet presAssocID="{2BDCB3B5-33A3-4893-B9DD-4471CC4CFE5B}" presName="root" presStyleCnt="0">
        <dgm:presLayoutVars>
          <dgm:dir/>
          <dgm:resizeHandles val="exact"/>
        </dgm:presLayoutVars>
      </dgm:prSet>
      <dgm:spPr/>
    </dgm:pt>
    <dgm:pt modelId="{730333AD-7140-40E8-BD3E-4BDB66F69CE0}" type="pres">
      <dgm:prSet presAssocID="{BC7A42EF-E0A3-454E-9C88-71D79C92E268}" presName="compNode" presStyleCnt="0"/>
      <dgm:spPr/>
    </dgm:pt>
    <dgm:pt modelId="{44DB35A5-5319-47AE-872A-F770817CE6D0}" type="pres">
      <dgm:prSet presAssocID="{BC7A42EF-E0A3-454E-9C88-71D79C92E26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82F741A4-2AEB-4540-A56E-EB55766FE27F}" type="pres">
      <dgm:prSet presAssocID="{BC7A42EF-E0A3-454E-9C88-71D79C92E268}" presName="spaceRect" presStyleCnt="0"/>
      <dgm:spPr/>
    </dgm:pt>
    <dgm:pt modelId="{ADFEE69E-FB8E-46E2-B1C0-1EBD4B2A886F}" type="pres">
      <dgm:prSet presAssocID="{BC7A42EF-E0A3-454E-9C88-71D79C92E268}" presName="textRect" presStyleLbl="revTx" presStyleIdx="0" presStyleCnt="6">
        <dgm:presLayoutVars>
          <dgm:chMax val="1"/>
          <dgm:chPref val="1"/>
        </dgm:presLayoutVars>
      </dgm:prSet>
      <dgm:spPr/>
    </dgm:pt>
    <dgm:pt modelId="{50D53AC8-39CA-42BA-BA2A-65BE834360A5}" type="pres">
      <dgm:prSet presAssocID="{225724EA-789E-4D66-8834-617372FF0DD0}" presName="sibTrans" presStyleCnt="0"/>
      <dgm:spPr/>
    </dgm:pt>
    <dgm:pt modelId="{68FC83BE-3FC7-4D2F-8EFE-E57F3C241F0C}" type="pres">
      <dgm:prSet presAssocID="{6CDF2908-B6F1-4A02-BA91-8DC780BCFC9D}" presName="compNode" presStyleCnt="0"/>
      <dgm:spPr/>
    </dgm:pt>
    <dgm:pt modelId="{2A0C1151-FFD5-45E5-8E8F-4B7BDAC584E2}" type="pres">
      <dgm:prSet presAssocID="{6CDF2908-B6F1-4A02-BA91-8DC780BCFC9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90E2D08A-BE72-4108-94C5-5783EA4E78C4}" type="pres">
      <dgm:prSet presAssocID="{6CDF2908-B6F1-4A02-BA91-8DC780BCFC9D}" presName="spaceRect" presStyleCnt="0"/>
      <dgm:spPr/>
    </dgm:pt>
    <dgm:pt modelId="{3E52B403-2757-49E4-935A-03A1E94C7924}" type="pres">
      <dgm:prSet presAssocID="{6CDF2908-B6F1-4A02-BA91-8DC780BCFC9D}" presName="textRect" presStyleLbl="revTx" presStyleIdx="1" presStyleCnt="6">
        <dgm:presLayoutVars>
          <dgm:chMax val="1"/>
          <dgm:chPref val="1"/>
        </dgm:presLayoutVars>
      </dgm:prSet>
      <dgm:spPr/>
    </dgm:pt>
    <dgm:pt modelId="{6AC7946E-CE1D-43C2-854F-4246B82F593B}" type="pres">
      <dgm:prSet presAssocID="{0CC21791-8D53-4C76-A3C2-9C7E79E28E0B}" presName="sibTrans" presStyleCnt="0"/>
      <dgm:spPr/>
    </dgm:pt>
    <dgm:pt modelId="{1E0A692D-2BA7-40CB-A6E7-BA4DF16D388D}" type="pres">
      <dgm:prSet presAssocID="{02E930C8-423B-45B8-B255-ADED9C105D0C}" presName="compNode" presStyleCnt="0"/>
      <dgm:spPr/>
    </dgm:pt>
    <dgm:pt modelId="{20E39065-392F-4E01-AD5A-A730C1A6B3D8}" type="pres">
      <dgm:prSet presAssocID="{02E930C8-423B-45B8-B255-ADED9C105D0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opsticks1"/>
        </a:ext>
      </dgm:extLst>
    </dgm:pt>
    <dgm:pt modelId="{905F7E4C-B159-4B66-9431-47DD4EB4B18C}" type="pres">
      <dgm:prSet presAssocID="{02E930C8-423B-45B8-B255-ADED9C105D0C}" presName="spaceRect" presStyleCnt="0"/>
      <dgm:spPr/>
    </dgm:pt>
    <dgm:pt modelId="{5D074843-F011-4D29-A624-729B1337054A}" type="pres">
      <dgm:prSet presAssocID="{02E930C8-423B-45B8-B255-ADED9C105D0C}" presName="textRect" presStyleLbl="revTx" presStyleIdx="2" presStyleCnt="6">
        <dgm:presLayoutVars>
          <dgm:chMax val="1"/>
          <dgm:chPref val="1"/>
        </dgm:presLayoutVars>
      </dgm:prSet>
      <dgm:spPr/>
    </dgm:pt>
    <dgm:pt modelId="{AD35DFA4-2F24-47E1-A5D7-5D78F7C84149}" type="pres">
      <dgm:prSet presAssocID="{3039514E-2011-4468-A8D9-ED9BF8451125}" presName="sibTrans" presStyleCnt="0"/>
      <dgm:spPr/>
    </dgm:pt>
    <dgm:pt modelId="{6D5F1C82-72D0-4AF1-9A6D-6466B6AC54B4}" type="pres">
      <dgm:prSet presAssocID="{D7BDA4B0-5383-4711-9B9E-43D623072B34}" presName="compNode" presStyleCnt="0"/>
      <dgm:spPr/>
    </dgm:pt>
    <dgm:pt modelId="{4F1E03FA-E505-4184-9B31-A96492AC64E8}" type="pres">
      <dgm:prSet presAssocID="{D7BDA4B0-5383-4711-9B9E-43D623072B3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1AA01B07-46AD-449B-B77C-340DFB45512C}" type="pres">
      <dgm:prSet presAssocID="{D7BDA4B0-5383-4711-9B9E-43D623072B34}" presName="spaceRect" presStyleCnt="0"/>
      <dgm:spPr/>
    </dgm:pt>
    <dgm:pt modelId="{A4224BDC-064B-44A6-B0AE-BC51B3B8C9CB}" type="pres">
      <dgm:prSet presAssocID="{D7BDA4B0-5383-4711-9B9E-43D623072B34}" presName="textRect" presStyleLbl="revTx" presStyleIdx="3" presStyleCnt="6">
        <dgm:presLayoutVars>
          <dgm:chMax val="1"/>
          <dgm:chPref val="1"/>
        </dgm:presLayoutVars>
      </dgm:prSet>
      <dgm:spPr/>
    </dgm:pt>
    <dgm:pt modelId="{AA621007-4E29-4C89-9D38-F1C55F5F7F3C}" type="pres">
      <dgm:prSet presAssocID="{D86BB68E-B161-43F7-9AEC-E755C09A0DAA}" presName="sibTrans" presStyleCnt="0"/>
      <dgm:spPr/>
    </dgm:pt>
    <dgm:pt modelId="{BC5E6817-3269-4F11-98B0-ACA82D2B81FE}" type="pres">
      <dgm:prSet presAssocID="{543C0FBC-E734-4614-9237-5FF35578D378}" presName="compNode" presStyleCnt="0"/>
      <dgm:spPr/>
    </dgm:pt>
    <dgm:pt modelId="{63331276-018A-4DDC-8852-EA7622CD027B}" type="pres">
      <dgm:prSet presAssocID="{543C0FBC-E734-4614-9237-5FF35578D37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arth Globe Americas"/>
        </a:ext>
      </dgm:extLst>
    </dgm:pt>
    <dgm:pt modelId="{3ED4179F-8B7A-40D2-BF7A-A4A874B01372}" type="pres">
      <dgm:prSet presAssocID="{543C0FBC-E734-4614-9237-5FF35578D378}" presName="spaceRect" presStyleCnt="0"/>
      <dgm:spPr/>
    </dgm:pt>
    <dgm:pt modelId="{0698C448-770C-414A-BAEC-B9233AF963CC}" type="pres">
      <dgm:prSet presAssocID="{543C0FBC-E734-4614-9237-5FF35578D378}" presName="textRect" presStyleLbl="revTx" presStyleIdx="4" presStyleCnt="6">
        <dgm:presLayoutVars>
          <dgm:chMax val="1"/>
          <dgm:chPref val="1"/>
        </dgm:presLayoutVars>
      </dgm:prSet>
      <dgm:spPr/>
    </dgm:pt>
    <dgm:pt modelId="{A67EAF16-5C73-495F-8992-7BF4A8A1B821}" type="pres">
      <dgm:prSet presAssocID="{CD3DDB16-4CF0-4CD7-A5A8-278E65376DF9}" presName="sibTrans" presStyleCnt="0"/>
      <dgm:spPr/>
    </dgm:pt>
    <dgm:pt modelId="{1D8A7A73-D697-48BB-B85C-B6ED35A9C279}" type="pres">
      <dgm:prSet presAssocID="{53ED89F7-A945-4823-9FD7-3F600F23CEC9}" presName="compNode" presStyleCnt="0"/>
      <dgm:spPr/>
    </dgm:pt>
    <dgm:pt modelId="{08312A20-AA44-467A-AE7E-97DDBA68970E}" type="pres">
      <dgm:prSet presAssocID="{53ED89F7-A945-4823-9FD7-3F600F23CEC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ock"/>
        </a:ext>
      </dgm:extLst>
    </dgm:pt>
    <dgm:pt modelId="{A3061E37-E390-4661-9A91-AF1C90CC3C90}" type="pres">
      <dgm:prSet presAssocID="{53ED89F7-A945-4823-9FD7-3F600F23CEC9}" presName="spaceRect" presStyleCnt="0"/>
      <dgm:spPr/>
    </dgm:pt>
    <dgm:pt modelId="{6F40B9D3-4B63-4997-8452-BB9A7A469A77}" type="pres">
      <dgm:prSet presAssocID="{53ED89F7-A945-4823-9FD7-3F600F23CEC9}" presName="textRect" presStyleLbl="revTx" presStyleIdx="5" presStyleCnt="6">
        <dgm:presLayoutVars>
          <dgm:chMax val="1"/>
          <dgm:chPref val="1"/>
        </dgm:presLayoutVars>
      </dgm:prSet>
      <dgm:spPr/>
    </dgm:pt>
  </dgm:ptLst>
  <dgm:cxnLst>
    <dgm:cxn modelId="{2BE2671A-C41F-490C-9393-1056765FF8B7}" srcId="{2BDCB3B5-33A3-4893-B9DD-4471CC4CFE5B}" destId="{D7BDA4B0-5383-4711-9B9E-43D623072B34}" srcOrd="3" destOrd="0" parTransId="{4B5CE022-201E-4F95-BFA8-C87AF96BF265}" sibTransId="{D86BB68E-B161-43F7-9AEC-E755C09A0DAA}"/>
    <dgm:cxn modelId="{97F95B20-1007-4C26-AE6D-6B11B02B1807}" srcId="{2BDCB3B5-33A3-4893-B9DD-4471CC4CFE5B}" destId="{02E930C8-423B-45B8-B255-ADED9C105D0C}" srcOrd="2" destOrd="0" parTransId="{A18CE01D-1699-46D3-9772-10CD4E274F84}" sibTransId="{3039514E-2011-4468-A8D9-ED9BF8451125}"/>
    <dgm:cxn modelId="{4017D221-A526-4AA7-AE95-A06AA7E79D76}" type="presOf" srcId="{543C0FBC-E734-4614-9237-5FF35578D378}" destId="{0698C448-770C-414A-BAEC-B9233AF963CC}" srcOrd="0" destOrd="0" presId="urn:microsoft.com/office/officeart/2018/2/layout/IconLabelList"/>
    <dgm:cxn modelId="{2518E823-BF4F-439A-9743-10CDA6C0FF07}" type="presOf" srcId="{02E930C8-423B-45B8-B255-ADED9C105D0C}" destId="{5D074843-F011-4D29-A624-729B1337054A}" srcOrd="0" destOrd="0" presId="urn:microsoft.com/office/officeart/2018/2/layout/IconLabelList"/>
    <dgm:cxn modelId="{2C89ED2F-0CCD-41D2-BAA1-94F32E203A9B}" type="presOf" srcId="{BC7A42EF-E0A3-454E-9C88-71D79C92E268}" destId="{ADFEE69E-FB8E-46E2-B1C0-1EBD4B2A886F}" srcOrd="0" destOrd="0" presId="urn:microsoft.com/office/officeart/2018/2/layout/IconLabelList"/>
    <dgm:cxn modelId="{D6191C63-B414-4B09-80B8-DB65342E1DAC}" srcId="{2BDCB3B5-33A3-4893-B9DD-4471CC4CFE5B}" destId="{6CDF2908-B6F1-4A02-BA91-8DC780BCFC9D}" srcOrd="1" destOrd="0" parTransId="{819CBE8D-995B-4513-A9EA-6B7EE07692D8}" sibTransId="{0CC21791-8D53-4C76-A3C2-9C7E79E28E0B}"/>
    <dgm:cxn modelId="{30E2256E-1E19-46E1-AFB3-046DDF1249F1}" srcId="{2BDCB3B5-33A3-4893-B9DD-4471CC4CFE5B}" destId="{543C0FBC-E734-4614-9237-5FF35578D378}" srcOrd="4" destOrd="0" parTransId="{8F75258A-6EE2-4C69-8805-2D34D114A1A4}" sibTransId="{CD3DDB16-4CF0-4CD7-A5A8-278E65376DF9}"/>
    <dgm:cxn modelId="{D387D955-2DEE-4DD1-AADC-FEFA0C06D7B6}" type="presOf" srcId="{2BDCB3B5-33A3-4893-B9DD-4471CC4CFE5B}" destId="{5650F21F-6335-42A3-B715-047374167A8F}" srcOrd="0" destOrd="0" presId="urn:microsoft.com/office/officeart/2018/2/layout/IconLabelList"/>
    <dgm:cxn modelId="{5BCCE680-3D28-49D3-BE42-0FAF7ECB23F0}" type="presOf" srcId="{53ED89F7-A945-4823-9FD7-3F600F23CEC9}" destId="{6F40B9D3-4B63-4997-8452-BB9A7A469A77}" srcOrd="0" destOrd="0" presId="urn:microsoft.com/office/officeart/2018/2/layout/IconLabelList"/>
    <dgm:cxn modelId="{2C5A1B93-DF68-47D6-AC22-022758ED34B0}" type="presOf" srcId="{6CDF2908-B6F1-4A02-BA91-8DC780BCFC9D}" destId="{3E52B403-2757-49E4-935A-03A1E94C7924}" srcOrd="0" destOrd="0" presId="urn:microsoft.com/office/officeart/2018/2/layout/IconLabelList"/>
    <dgm:cxn modelId="{C43ECABF-FB82-49D2-B9B3-52CB940DF5F8}" srcId="{2BDCB3B5-33A3-4893-B9DD-4471CC4CFE5B}" destId="{BC7A42EF-E0A3-454E-9C88-71D79C92E268}" srcOrd="0" destOrd="0" parTransId="{9147DD97-9E9C-4117-BD3D-6DCDCE44DF20}" sibTransId="{225724EA-789E-4D66-8834-617372FF0DD0}"/>
    <dgm:cxn modelId="{601D33C4-76CB-4688-8337-D92FA68BD9C5}" type="presOf" srcId="{D7BDA4B0-5383-4711-9B9E-43D623072B34}" destId="{A4224BDC-064B-44A6-B0AE-BC51B3B8C9CB}" srcOrd="0" destOrd="0" presId="urn:microsoft.com/office/officeart/2018/2/layout/IconLabelList"/>
    <dgm:cxn modelId="{A17BB8D4-125C-48F5-BCC1-897E52860CEC}" srcId="{2BDCB3B5-33A3-4893-B9DD-4471CC4CFE5B}" destId="{53ED89F7-A945-4823-9FD7-3F600F23CEC9}" srcOrd="5" destOrd="0" parTransId="{E7DA74E3-C8A3-4FE7-932E-625A4FA8C3C8}" sibTransId="{2C26B6F8-2366-4A75-B3F9-C32B3757E6EB}"/>
    <dgm:cxn modelId="{ACB481D5-F397-4A41-9CA1-34DB27F741DF}" type="presParOf" srcId="{5650F21F-6335-42A3-B715-047374167A8F}" destId="{730333AD-7140-40E8-BD3E-4BDB66F69CE0}" srcOrd="0" destOrd="0" presId="urn:microsoft.com/office/officeart/2018/2/layout/IconLabelList"/>
    <dgm:cxn modelId="{8C9BC818-093A-4664-BF74-02A235090FE7}" type="presParOf" srcId="{730333AD-7140-40E8-BD3E-4BDB66F69CE0}" destId="{44DB35A5-5319-47AE-872A-F770817CE6D0}" srcOrd="0" destOrd="0" presId="urn:microsoft.com/office/officeart/2018/2/layout/IconLabelList"/>
    <dgm:cxn modelId="{08E7238C-DCD5-4032-AA8A-EB814C01B4ED}" type="presParOf" srcId="{730333AD-7140-40E8-BD3E-4BDB66F69CE0}" destId="{82F741A4-2AEB-4540-A56E-EB55766FE27F}" srcOrd="1" destOrd="0" presId="urn:microsoft.com/office/officeart/2018/2/layout/IconLabelList"/>
    <dgm:cxn modelId="{828B9F92-0B41-4961-8B51-4F0FEF0C5AB5}" type="presParOf" srcId="{730333AD-7140-40E8-BD3E-4BDB66F69CE0}" destId="{ADFEE69E-FB8E-46E2-B1C0-1EBD4B2A886F}" srcOrd="2" destOrd="0" presId="urn:microsoft.com/office/officeart/2018/2/layout/IconLabelList"/>
    <dgm:cxn modelId="{1B60682F-B663-4C5D-BCF4-28287FE20B9F}" type="presParOf" srcId="{5650F21F-6335-42A3-B715-047374167A8F}" destId="{50D53AC8-39CA-42BA-BA2A-65BE834360A5}" srcOrd="1" destOrd="0" presId="urn:microsoft.com/office/officeart/2018/2/layout/IconLabelList"/>
    <dgm:cxn modelId="{5DFD2789-EC9C-4CF2-B6F2-31ED51DA7073}" type="presParOf" srcId="{5650F21F-6335-42A3-B715-047374167A8F}" destId="{68FC83BE-3FC7-4D2F-8EFE-E57F3C241F0C}" srcOrd="2" destOrd="0" presId="urn:microsoft.com/office/officeart/2018/2/layout/IconLabelList"/>
    <dgm:cxn modelId="{2037F4F5-3E3E-4CE3-B963-D1A4E6895D77}" type="presParOf" srcId="{68FC83BE-3FC7-4D2F-8EFE-E57F3C241F0C}" destId="{2A0C1151-FFD5-45E5-8E8F-4B7BDAC584E2}" srcOrd="0" destOrd="0" presId="urn:microsoft.com/office/officeart/2018/2/layout/IconLabelList"/>
    <dgm:cxn modelId="{52AECF10-0793-4F91-ADE2-CA0BA939989F}" type="presParOf" srcId="{68FC83BE-3FC7-4D2F-8EFE-E57F3C241F0C}" destId="{90E2D08A-BE72-4108-94C5-5783EA4E78C4}" srcOrd="1" destOrd="0" presId="urn:microsoft.com/office/officeart/2018/2/layout/IconLabelList"/>
    <dgm:cxn modelId="{45BB0A28-66CC-4203-900B-C8A1CB37521D}" type="presParOf" srcId="{68FC83BE-3FC7-4D2F-8EFE-E57F3C241F0C}" destId="{3E52B403-2757-49E4-935A-03A1E94C7924}" srcOrd="2" destOrd="0" presId="urn:microsoft.com/office/officeart/2018/2/layout/IconLabelList"/>
    <dgm:cxn modelId="{19D6E817-9F31-4EA5-A567-B133861B88A3}" type="presParOf" srcId="{5650F21F-6335-42A3-B715-047374167A8F}" destId="{6AC7946E-CE1D-43C2-854F-4246B82F593B}" srcOrd="3" destOrd="0" presId="urn:microsoft.com/office/officeart/2018/2/layout/IconLabelList"/>
    <dgm:cxn modelId="{B1855DC7-159F-4F45-AE23-69C483630831}" type="presParOf" srcId="{5650F21F-6335-42A3-B715-047374167A8F}" destId="{1E0A692D-2BA7-40CB-A6E7-BA4DF16D388D}" srcOrd="4" destOrd="0" presId="urn:microsoft.com/office/officeart/2018/2/layout/IconLabelList"/>
    <dgm:cxn modelId="{F6F9D15B-12C1-40E7-A7A1-9B11C607625E}" type="presParOf" srcId="{1E0A692D-2BA7-40CB-A6E7-BA4DF16D388D}" destId="{20E39065-392F-4E01-AD5A-A730C1A6B3D8}" srcOrd="0" destOrd="0" presId="urn:microsoft.com/office/officeart/2018/2/layout/IconLabelList"/>
    <dgm:cxn modelId="{D446CE8E-A837-477D-A4BD-C7F1E5ADCF6B}" type="presParOf" srcId="{1E0A692D-2BA7-40CB-A6E7-BA4DF16D388D}" destId="{905F7E4C-B159-4B66-9431-47DD4EB4B18C}" srcOrd="1" destOrd="0" presId="urn:microsoft.com/office/officeart/2018/2/layout/IconLabelList"/>
    <dgm:cxn modelId="{AF960CCC-C952-43EF-A208-2C2F66A8F238}" type="presParOf" srcId="{1E0A692D-2BA7-40CB-A6E7-BA4DF16D388D}" destId="{5D074843-F011-4D29-A624-729B1337054A}" srcOrd="2" destOrd="0" presId="urn:microsoft.com/office/officeart/2018/2/layout/IconLabelList"/>
    <dgm:cxn modelId="{138E0078-DCCE-4F32-8141-80FE18413484}" type="presParOf" srcId="{5650F21F-6335-42A3-B715-047374167A8F}" destId="{AD35DFA4-2F24-47E1-A5D7-5D78F7C84149}" srcOrd="5" destOrd="0" presId="urn:microsoft.com/office/officeart/2018/2/layout/IconLabelList"/>
    <dgm:cxn modelId="{45DCD4E2-E87E-4DEA-A662-B5CCB648B793}" type="presParOf" srcId="{5650F21F-6335-42A3-B715-047374167A8F}" destId="{6D5F1C82-72D0-4AF1-9A6D-6466B6AC54B4}" srcOrd="6" destOrd="0" presId="urn:microsoft.com/office/officeart/2018/2/layout/IconLabelList"/>
    <dgm:cxn modelId="{BE7EEE07-54BB-4335-9F16-BBAAB3A20787}" type="presParOf" srcId="{6D5F1C82-72D0-4AF1-9A6D-6466B6AC54B4}" destId="{4F1E03FA-E505-4184-9B31-A96492AC64E8}" srcOrd="0" destOrd="0" presId="urn:microsoft.com/office/officeart/2018/2/layout/IconLabelList"/>
    <dgm:cxn modelId="{26F7CAAD-D162-4C5F-A63B-C7B656247FDC}" type="presParOf" srcId="{6D5F1C82-72D0-4AF1-9A6D-6466B6AC54B4}" destId="{1AA01B07-46AD-449B-B77C-340DFB45512C}" srcOrd="1" destOrd="0" presId="urn:microsoft.com/office/officeart/2018/2/layout/IconLabelList"/>
    <dgm:cxn modelId="{11443F77-7AEF-4C5E-AC20-252C014E7E79}" type="presParOf" srcId="{6D5F1C82-72D0-4AF1-9A6D-6466B6AC54B4}" destId="{A4224BDC-064B-44A6-B0AE-BC51B3B8C9CB}" srcOrd="2" destOrd="0" presId="urn:microsoft.com/office/officeart/2018/2/layout/IconLabelList"/>
    <dgm:cxn modelId="{6530B219-1771-4C13-9395-AB4F48A857CA}" type="presParOf" srcId="{5650F21F-6335-42A3-B715-047374167A8F}" destId="{AA621007-4E29-4C89-9D38-F1C55F5F7F3C}" srcOrd="7" destOrd="0" presId="urn:microsoft.com/office/officeart/2018/2/layout/IconLabelList"/>
    <dgm:cxn modelId="{58A89BA2-9F66-4EAA-A153-E2E2C08E47CD}" type="presParOf" srcId="{5650F21F-6335-42A3-B715-047374167A8F}" destId="{BC5E6817-3269-4F11-98B0-ACA82D2B81FE}" srcOrd="8" destOrd="0" presId="urn:microsoft.com/office/officeart/2018/2/layout/IconLabelList"/>
    <dgm:cxn modelId="{86736512-4136-4995-AC19-A51DC47C7D1A}" type="presParOf" srcId="{BC5E6817-3269-4F11-98B0-ACA82D2B81FE}" destId="{63331276-018A-4DDC-8852-EA7622CD027B}" srcOrd="0" destOrd="0" presId="urn:microsoft.com/office/officeart/2018/2/layout/IconLabelList"/>
    <dgm:cxn modelId="{4CC474FD-A84A-4A01-B055-729BE24427C4}" type="presParOf" srcId="{BC5E6817-3269-4F11-98B0-ACA82D2B81FE}" destId="{3ED4179F-8B7A-40D2-BF7A-A4A874B01372}" srcOrd="1" destOrd="0" presId="urn:microsoft.com/office/officeart/2018/2/layout/IconLabelList"/>
    <dgm:cxn modelId="{0092E718-27C4-4D21-9DE0-A54383726934}" type="presParOf" srcId="{BC5E6817-3269-4F11-98B0-ACA82D2B81FE}" destId="{0698C448-770C-414A-BAEC-B9233AF963CC}" srcOrd="2" destOrd="0" presId="urn:microsoft.com/office/officeart/2018/2/layout/IconLabelList"/>
    <dgm:cxn modelId="{8CC1C240-0F80-4E05-BBAD-DA70F295D329}" type="presParOf" srcId="{5650F21F-6335-42A3-B715-047374167A8F}" destId="{A67EAF16-5C73-495F-8992-7BF4A8A1B821}" srcOrd="9" destOrd="0" presId="urn:microsoft.com/office/officeart/2018/2/layout/IconLabelList"/>
    <dgm:cxn modelId="{34EC505B-1E9F-49C9-BD59-C4FC121768B8}" type="presParOf" srcId="{5650F21F-6335-42A3-B715-047374167A8F}" destId="{1D8A7A73-D697-48BB-B85C-B6ED35A9C279}" srcOrd="10" destOrd="0" presId="urn:microsoft.com/office/officeart/2018/2/layout/IconLabelList"/>
    <dgm:cxn modelId="{06DB4FFA-4AE1-45AE-8588-59817C4BB771}" type="presParOf" srcId="{1D8A7A73-D697-48BB-B85C-B6ED35A9C279}" destId="{08312A20-AA44-467A-AE7E-97DDBA68970E}" srcOrd="0" destOrd="0" presId="urn:microsoft.com/office/officeart/2018/2/layout/IconLabelList"/>
    <dgm:cxn modelId="{28E02091-8533-4D1A-8550-7AD67CF63E33}" type="presParOf" srcId="{1D8A7A73-D697-48BB-B85C-B6ED35A9C279}" destId="{A3061E37-E390-4661-9A91-AF1C90CC3C90}" srcOrd="1" destOrd="0" presId="urn:microsoft.com/office/officeart/2018/2/layout/IconLabelList"/>
    <dgm:cxn modelId="{61679C0F-0A91-4B12-A4A8-1AAFDD62995B}" type="presParOf" srcId="{1D8A7A73-D697-48BB-B85C-B6ED35A9C279}" destId="{6F40B9D3-4B63-4997-8452-BB9A7A469A7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DA854E-BDB1-4F95-8770-D4EF7DA7526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828EBF0-4A27-43BB-A497-12DA4604BB9B}">
      <dgm:prSet/>
      <dgm:spPr/>
      <dgm:t>
        <a:bodyPr/>
        <a:lstStyle/>
        <a:p>
          <a:pPr>
            <a:lnSpc>
              <a:spcPct val="100000"/>
            </a:lnSpc>
          </a:pPr>
          <a:r>
            <a:rPr lang="en-US"/>
            <a:t>Infrastructure as a Service</a:t>
          </a:r>
        </a:p>
      </dgm:t>
    </dgm:pt>
    <dgm:pt modelId="{218125AD-7657-4023-BB59-161387084FB8}" type="parTrans" cxnId="{EE54A7B5-6EA4-48CB-8EF1-FA71D21E5E55}">
      <dgm:prSet/>
      <dgm:spPr/>
      <dgm:t>
        <a:bodyPr/>
        <a:lstStyle/>
        <a:p>
          <a:endParaRPr lang="en-US"/>
        </a:p>
      </dgm:t>
    </dgm:pt>
    <dgm:pt modelId="{9120F04E-A469-4794-9483-D558C060B658}" type="sibTrans" cxnId="{EE54A7B5-6EA4-48CB-8EF1-FA71D21E5E55}">
      <dgm:prSet/>
      <dgm:spPr/>
      <dgm:t>
        <a:bodyPr/>
        <a:lstStyle/>
        <a:p>
          <a:endParaRPr lang="en-US"/>
        </a:p>
      </dgm:t>
    </dgm:pt>
    <dgm:pt modelId="{A8B70D02-BE4C-471F-8123-444FAF799DA7}">
      <dgm:prSet/>
      <dgm:spPr/>
      <dgm:t>
        <a:bodyPr/>
        <a:lstStyle/>
        <a:p>
          <a:pPr>
            <a:lnSpc>
              <a:spcPct val="100000"/>
            </a:lnSpc>
          </a:pPr>
          <a:r>
            <a:rPr lang="en-US"/>
            <a:t>Platform as a Service</a:t>
          </a:r>
        </a:p>
      </dgm:t>
    </dgm:pt>
    <dgm:pt modelId="{4FE51AE3-0DD0-48DD-B2AE-516C4EF893DD}" type="parTrans" cxnId="{9E9FD633-28C1-42CC-8C15-AEE4CB860029}">
      <dgm:prSet/>
      <dgm:spPr/>
      <dgm:t>
        <a:bodyPr/>
        <a:lstStyle/>
        <a:p>
          <a:endParaRPr lang="en-US"/>
        </a:p>
      </dgm:t>
    </dgm:pt>
    <dgm:pt modelId="{E1C9E10F-32B2-4C75-B9AD-3AB7179865E8}" type="sibTrans" cxnId="{9E9FD633-28C1-42CC-8C15-AEE4CB860029}">
      <dgm:prSet/>
      <dgm:spPr/>
      <dgm:t>
        <a:bodyPr/>
        <a:lstStyle/>
        <a:p>
          <a:endParaRPr lang="en-US"/>
        </a:p>
      </dgm:t>
    </dgm:pt>
    <dgm:pt modelId="{B21F9538-4913-4F64-A8BF-3BF377DA8B27}">
      <dgm:prSet/>
      <dgm:spPr/>
      <dgm:t>
        <a:bodyPr/>
        <a:lstStyle/>
        <a:p>
          <a:pPr>
            <a:lnSpc>
              <a:spcPct val="100000"/>
            </a:lnSpc>
          </a:pPr>
          <a:r>
            <a:rPr lang="en-US"/>
            <a:t>Software as a Service</a:t>
          </a:r>
        </a:p>
      </dgm:t>
    </dgm:pt>
    <dgm:pt modelId="{DFADF2CD-A132-426A-8F9C-94DC03C25B1D}" type="parTrans" cxnId="{D0A6D7B7-8837-4A89-AAF0-6D1526A8FCF3}">
      <dgm:prSet/>
      <dgm:spPr/>
      <dgm:t>
        <a:bodyPr/>
        <a:lstStyle/>
        <a:p>
          <a:endParaRPr lang="en-US"/>
        </a:p>
      </dgm:t>
    </dgm:pt>
    <dgm:pt modelId="{21C981E9-3CB5-42CC-9405-EE7256B58F0B}" type="sibTrans" cxnId="{D0A6D7B7-8837-4A89-AAF0-6D1526A8FCF3}">
      <dgm:prSet/>
      <dgm:spPr/>
      <dgm:t>
        <a:bodyPr/>
        <a:lstStyle/>
        <a:p>
          <a:endParaRPr lang="en-US"/>
        </a:p>
      </dgm:t>
    </dgm:pt>
    <dgm:pt modelId="{5074C3B0-B7C6-4356-A6FF-924BC1419AA7}" type="pres">
      <dgm:prSet presAssocID="{20DA854E-BDB1-4F95-8770-D4EF7DA75265}" presName="root" presStyleCnt="0">
        <dgm:presLayoutVars>
          <dgm:dir/>
          <dgm:resizeHandles val="exact"/>
        </dgm:presLayoutVars>
      </dgm:prSet>
      <dgm:spPr/>
    </dgm:pt>
    <dgm:pt modelId="{2078C34A-F1FA-4846-A44F-689C69AEF07E}" type="pres">
      <dgm:prSet presAssocID="{9828EBF0-4A27-43BB-A497-12DA4604BB9B}" presName="compNode" presStyleCnt="0"/>
      <dgm:spPr/>
    </dgm:pt>
    <dgm:pt modelId="{642C19D6-7458-4EDF-B1D9-B291114B9F09}" type="pres">
      <dgm:prSet presAssocID="{9828EBF0-4A27-43BB-A497-12DA4604BB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8029BCAC-CBBA-443D-B5E4-4EA42737332D}" type="pres">
      <dgm:prSet presAssocID="{9828EBF0-4A27-43BB-A497-12DA4604BB9B}" presName="spaceRect" presStyleCnt="0"/>
      <dgm:spPr/>
    </dgm:pt>
    <dgm:pt modelId="{77FBF5A6-E84A-4B53-8B23-37E5878B347D}" type="pres">
      <dgm:prSet presAssocID="{9828EBF0-4A27-43BB-A497-12DA4604BB9B}" presName="textRect" presStyleLbl="revTx" presStyleIdx="0" presStyleCnt="3">
        <dgm:presLayoutVars>
          <dgm:chMax val="1"/>
          <dgm:chPref val="1"/>
        </dgm:presLayoutVars>
      </dgm:prSet>
      <dgm:spPr/>
    </dgm:pt>
    <dgm:pt modelId="{FE1ECE26-513A-4B7F-8781-A54BBB6E3CA4}" type="pres">
      <dgm:prSet presAssocID="{9120F04E-A469-4794-9483-D558C060B658}" presName="sibTrans" presStyleCnt="0"/>
      <dgm:spPr/>
    </dgm:pt>
    <dgm:pt modelId="{4E558FC3-EEDB-42ED-9016-FCC23CA52CD8}" type="pres">
      <dgm:prSet presAssocID="{A8B70D02-BE4C-471F-8123-444FAF799DA7}" presName="compNode" presStyleCnt="0"/>
      <dgm:spPr/>
    </dgm:pt>
    <dgm:pt modelId="{EB02E15C-7E10-4C3D-97F8-C8A5AFC986A9}" type="pres">
      <dgm:prSet presAssocID="{A8B70D02-BE4C-471F-8123-444FAF799DA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AD0BFB8A-6DAB-4F6B-B630-8BC9C4DFF07F}" type="pres">
      <dgm:prSet presAssocID="{A8B70D02-BE4C-471F-8123-444FAF799DA7}" presName="spaceRect" presStyleCnt="0"/>
      <dgm:spPr/>
    </dgm:pt>
    <dgm:pt modelId="{3B2F2F3F-8B7D-4161-AB6C-5DE16E1D3E4B}" type="pres">
      <dgm:prSet presAssocID="{A8B70D02-BE4C-471F-8123-444FAF799DA7}" presName="textRect" presStyleLbl="revTx" presStyleIdx="1" presStyleCnt="3">
        <dgm:presLayoutVars>
          <dgm:chMax val="1"/>
          <dgm:chPref val="1"/>
        </dgm:presLayoutVars>
      </dgm:prSet>
      <dgm:spPr/>
    </dgm:pt>
    <dgm:pt modelId="{2086F308-FFBA-4569-8CC3-6198C8A47D86}" type="pres">
      <dgm:prSet presAssocID="{E1C9E10F-32B2-4C75-B9AD-3AB7179865E8}" presName="sibTrans" presStyleCnt="0"/>
      <dgm:spPr/>
    </dgm:pt>
    <dgm:pt modelId="{6D5F489D-DE2D-4A10-8A04-BB70CDD1A519}" type="pres">
      <dgm:prSet presAssocID="{B21F9538-4913-4F64-A8BF-3BF377DA8B27}" presName="compNode" presStyleCnt="0"/>
      <dgm:spPr/>
    </dgm:pt>
    <dgm:pt modelId="{DF8695FD-BDB5-4400-B6D1-E656AE0947BB}" type="pres">
      <dgm:prSet presAssocID="{B21F9538-4913-4F64-A8BF-3BF377DA8B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aptop"/>
        </a:ext>
      </dgm:extLst>
    </dgm:pt>
    <dgm:pt modelId="{36F4804E-1E09-4D81-8E49-CE22432257D2}" type="pres">
      <dgm:prSet presAssocID="{B21F9538-4913-4F64-A8BF-3BF377DA8B27}" presName="spaceRect" presStyleCnt="0"/>
      <dgm:spPr/>
    </dgm:pt>
    <dgm:pt modelId="{D32D4457-D0EB-4A93-A17E-A23BD48C5D34}" type="pres">
      <dgm:prSet presAssocID="{B21F9538-4913-4F64-A8BF-3BF377DA8B27}" presName="textRect" presStyleLbl="revTx" presStyleIdx="2" presStyleCnt="3">
        <dgm:presLayoutVars>
          <dgm:chMax val="1"/>
          <dgm:chPref val="1"/>
        </dgm:presLayoutVars>
      </dgm:prSet>
      <dgm:spPr/>
    </dgm:pt>
  </dgm:ptLst>
  <dgm:cxnLst>
    <dgm:cxn modelId="{276A0D0B-F118-4706-85C3-95141CE0427E}" type="presOf" srcId="{B21F9538-4913-4F64-A8BF-3BF377DA8B27}" destId="{D32D4457-D0EB-4A93-A17E-A23BD48C5D34}" srcOrd="0" destOrd="0" presId="urn:microsoft.com/office/officeart/2018/2/layout/IconLabelList"/>
    <dgm:cxn modelId="{9E9FD633-28C1-42CC-8C15-AEE4CB860029}" srcId="{20DA854E-BDB1-4F95-8770-D4EF7DA75265}" destId="{A8B70D02-BE4C-471F-8123-444FAF799DA7}" srcOrd="1" destOrd="0" parTransId="{4FE51AE3-0DD0-48DD-B2AE-516C4EF893DD}" sibTransId="{E1C9E10F-32B2-4C75-B9AD-3AB7179865E8}"/>
    <dgm:cxn modelId="{EBE37864-3254-448C-9910-A29C4B921872}" type="presOf" srcId="{9828EBF0-4A27-43BB-A497-12DA4604BB9B}" destId="{77FBF5A6-E84A-4B53-8B23-37E5878B347D}" srcOrd="0" destOrd="0" presId="urn:microsoft.com/office/officeart/2018/2/layout/IconLabelList"/>
    <dgm:cxn modelId="{F044F9B1-95A1-4038-BD7B-0D3585D0311D}" type="presOf" srcId="{20DA854E-BDB1-4F95-8770-D4EF7DA75265}" destId="{5074C3B0-B7C6-4356-A6FF-924BC1419AA7}" srcOrd="0" destOrd="0" presId="urn:microsoft.com/office/officeart/2018/2/layout/IconLabelList"/>
    <dgm:cxn modelId="{EE54A7B5-6EA4-48CB-8EF1-FA71D21E5E55}" srcId="{20DA854E-BDB1-4F95-8770-D4EF7DA75265}" destId="{9828EBF0-4A27-43BB-A497-12DA4604BB9B}" srcOrd="0" destOrd="0" parTransId="{218125AD-7657-4023-BB59-161387084FB8}" sibTransId="{9120F04E-A469-4794-9483-D558C060B658}"/>
    <dgm:cxn modelId="{D0A6D7B7-8837-4A89-AAF0-6D1526A8FCF3}" srcId="{20DA854E-BDB1-4F95-8770-D4EF7DA75265}" destId="{B21F9538-4913-4F64-A8BF-3BF377DA8B27}" srcOrd="2" destOrd="0" parTransId="{DFADF2CD-A132-426A-8F9C-94DC03C25B1D}" sibTransId="{21C981E9-3CB5-42CC-9405-EE7256B58F0B}"/>
    <dgm:cxn modelId="{10C02FDE-EA65-4314-9E3C-C74D7FBFE2EF}" type="presOf" srcId="{A8B70D02-BE4C-471F-8123-444FAF799DA7}" destId="{3B2F2F3F-8B7D-4161-AB6C-5DE16E1D3E4B}" srcOrd="0" destOrd="0" presId="urn:microsoft.com/office/officeart/2018/2/layout/IconLabelList"/>
    <dgm:cxn modelId="{9944A07C-98E7-42C0-8177-81EC79C6F79D}" type="presParOf" srcId="{5074C3B0-B7C6-4356-A6FF-924BC1419AA7}" destId="{2078C34A-F1FA-4846-A44F-689C69AEF07E}" srcOrd="0" destOrd="0" presId="urn:microsoft.com/office/officeart/2018/2/layout/IconLabelList"/>
    <dgm:cxn modelId="{FB14502A-3130-4DF2-8910-4EB57D5DD869}" type="presParOf" srcId="{2078C34A-F1FA-4846-A44F-689C69AEF07E}" destId="{642C19D6-7458-4EDF-B1D9-B291114B9F09}" srcOrd="0" destOrd="0" presId="urn:microsoft.com/office/officeart/2018/2/layout/IconLabelList"/>
    <dgm:cxn modelId="{F811EDB4-D7CA-41C2-8DEF-25A11497BD8A}" type="presParOf" srcId="{2078C34A-F1FA-4846-A44F-689C69AEF07E}" destId="{8029BCAC-CBBA-443D-B5E4-4EA42737332D}" srcOrd="1" destOrd="0" presId="urn:microsoft.com/office/officeart/2018/2/layout/IconLabelList"/>
    <dgm:cxn modelId="{E6BAC232-E4E1-4B67-876F-46A622E8E2FC}" type="presParOf" srcId="{2078C34A-F1FA-4846-A44F-689C69AEF07E}" destId="{77FBF5A6-E84A-4B53-8B23-37E5878B347D}" srcOrd="2" destOrd="0" presId="urn:microsoft.com/office/officeart/2018/2/layout/IconLabelList"/>
    <dgm:cxn modelId="{BC7C9DCD-8427-485F-A61C-A69878E16672}" type="presParOf" srcId="{5074C3B0-B7C6-4356-A6FF-924BC1419AA7}" destId="{FE1ECE26-513A-4B7F-8781-A54BBB6E3CA4}" srcOrd="1" destOrd="0" presId="urn:microsoft.com/office/officeart/2018/2/layout/IconLabelList"/>
    <dgm:cxn modelId="{27DC413E-CF0F-4BDA-9EF7-861F2E271BBB}" type="presParOf" srcId="{5074C3B0-B7C6-4356-A6FF-924BC1419AA7}" destId="{4E558FC3-EEDB-42ED-9016-FCC23CA52CD8}" srcOrd="2" destOrd="0" presId="urn:microsoft.com/office/officeart/2018/2/layout/IconLabelList"/>
    <dgm:cxn modelId="{DE8CA86F-80AE-43F0-B9A1-D6C732DC3F4B}" type="presParOf" srcId="{4E558FC3-EEDB-42ED-9016-FCC23CA52CD8}" destId="{EB02E15C-7E10-4C3D-97F8-C8A5AFC986A9}" srcOrd="0" destOrd="0" presId="urn:microsoft.com/office/officeart/2018/2/layout/IconLabelList"/>
    <dgm:cxn modelId="{1C5E872B-CF13-4AF6-B964-698312D1A47D}" type="presParOf" srcId="{4E558FC3-EEDB-42ED-9016-FCC23CA52CD8}" destId="{AD0BFB8A-6DAB-4F6B-B630-8BC9C4DFF07F}" srcOrd="1" destOrd="0" presId="urn:microsoft.com/office/officeart/2018/2/layout/IconLabelList"/>
    <dgm:cxn modelId="{32FBF9FF-B0BB-4AD6-93D0-0553AB763DCE}" type="presParOf" srcId="{4E558FC3-EEDB-42ED-9016-FCC23CA52CD8}" destId="{3B2F2F3F-8B7D-4161-AB6C-5DE16E1D3E4B}" srcOrd="2" destOrd="0" presId="urn:microsoft.com/office/officeart/2018/2/layout/IconLabelList"/>
    <dgm:cxn modelId="{2DAC6C5D-DE54-41BC-BB24-74F2AAF7386D}" type="presParOf" srcId="{5074C3B0-B7C6-4356-A6FF-924BC1419AA7}" destId="{2086F308-FFBA-4569-8CC3-6198C8A47D86}" srcOrd="3" destOrd="0" presId="urn:microsoft.com/office/officeart/2018/2/layout/IconLabelList"/>
    <dgm:cxn modelId="{B6837F89-AB06-4FDB-80F6-C9ED11DD0787}" type="presParOf" srcId="{5074C3B0-B7C6-4356-A6FF-924BC1419AA7}" destId="{6D5F489D-DE2D-4A10-8A04-BB70CDD1A519}" srcOrd="4" destOrd="0" presId="urn:microsoft.com/office/officeart/2018/2/layout/IconLabelList"/>
    <dgm:cxn modelId="{C19A1A84-5A33-4F9D-B75D-1A593EFEE461}" type="presParOf" srcId="{6D5F489D-DE2D-4A10-8A04-BB70CDD1A519}" destId="{DF8695FD-BDB5-4400-B6D1-E656AE0947BB}" srcOrd="0" destOrd="0" presId="urn:microsoft.com/office/officeart/2018/2/layout/IconLabelList"/>
    <dgm:cxn modelId="{6FAD2A9D-DE2D-431F-982C-26E2F63EB767}" type="presParOf" srcId="{6D5F489D-DE2D-4A10-8A04-BB70CDD1A519}" destId="{36F4804E-1E09-4D81-8E49-CE22432257D2}" srcOrd="1" destOrd="0" presId="urn:microsoft.com/office/officeart/2018/2/layout/IconLabelList"/>
    <dgm:cxn modelId="{41949519-E2C9-4D65-96F3-C26306BE3D27}" type="presParOf" srcId="{6D5F489D-DE2D-4A10-8A04-BB70CDD1A519}" destId="{D32D4457-D0EB-4A93-A17E-A23BD48C5D3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0183FB-B3DA-4F9E-BFE8-AE381B2DF22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CA960AC-0700-4FE5-998E-878D2846DB3E}">
      <dgm:prSet/>
      <dgm:spPr/>
      <dgm:t>
        <a:bodyPr/>
        <a:lstStyle/>
        <a:p>
          <a:r>
            <a:rPr lang="en-US"/>
            <a:t>Creating and deploying virtual machines and app services</a:t>
          </a:r>
        </a:p>
      </dgm:t>
    </dgm:pt>
    <dgm:pt modelId="{2392A67F-CFAD-48E0-8A33-95080D1F9589}" type="parTrans" cxnId="{A11D5367-87B2-4FAC-A5A9-2C64A3200162}">
      <dgm:prSet/>
      <dgm:spPr/>
      <dgm:t>
        <a:bodyPr/>
        <a:lstStyle/>
        <a:p>
          <a:endParaRPr lang="en-US"/>
        </a:p>
      </dgm:t>
    </dgm:pt>
    <dgm:pt modelId="{B97225D2-48A4-4376-A58B-57F979EAE150}" type="sibTrans" cxnId="{A11D5367-87B2-4FAC-A5A9-2C64A3200162}">
      <dgm:prSet/>
      <dgm:spPr/>
      <dgm:t>
        <a:bodyPr/>
        <a:lstStyle/>
        <a:p>
          <a:endParaRPr lang="en-US"/>
        </a:p>
      </dgm:t>
    </dgm:pt>
    <dgm:pt modelId="{0F2D3CDB-4BDC-4FD0-8C3F-48AD41678B3E}">
      <dgm:prSet/>
      <dgm:spPr/>
      <dgm:t>
        <a:bodyPr/>
        <a:lstStyle/>
        <a:p>
          <a:r>
            <a:rPr lang="en-US"/>
            <a:t>Setting up cloud storage services, such as Azure SQL Databases and Blob Storage, and connecting them to an app</a:t>
          </a:r>
        </a:p>
      </dgm:t>
    </dgm:pt>
    <dgm:pt modelId="{E5C9733B-D0B4-4E22-B8FC-085E88A16A3B}" type="parTrans" cxnId="{85887D8E-6804-4431-8DD5-D99FCE920207}">
      <dgm:prSet/>
      <dgm:spPr/>
      <dgm:t>
        <a:bodyPr/>
        <a:lstStyle/>
        <a:p>
          <a:endParaRPr lang="en-US"/>
        </a:p>
      </dgm:t>
    </dgm:pt>
    <dgm:pt modelId="{1686C4F2-6E67-4478-838A-2875975ECDE1}" type="sibTrans" cxnId="{85887D8E-6804-4431-8DD5-D99FCE920207}">
      <dgm:prSet/>
      <dgm:spPr/>
      <dgm:t>
        <a:bodyPr/>
        <a:lstStyle/>
        <a:p>
          <a:endParaRPr lang="en-US"/>
        </a:p>
      </dgm:t>
    </dgm:pt>
    <dgm:pt modelId="{41C8DE13-8760-414C-87DB-D2973E6820AF}">
      <dgm:prSet/>
      <dgm:spPr/>
      <dgm:t>
        <a:bodyPr/>
        <a:lstStyle/>
        <a:p>
          <a:r>
            <a:rPr lang="en-US"/>
            <a:t>Adding OAuth 2.0 capabilities with the Microsoft Authentication Library and Azure Active Directory to your app</a:t>
          </a:r>
        </a:p>
      </dgm:t>
    </dgm:pt>
    <dgm:pt modelId="{033D8600-76B2-45E9-883B-08F25C37D0C0}" type="parTrans" cxnId="{3E6F8F0E-7C25-45F1-99BC-90CE2B7773A6}">
      <dgm:prSet/>
      <dgm:spPr/>
      <dgm:t>
        <a:bodyPr/>
        <a:lstStyle/>
        <a:p>
          <a:endParaRPr lang="en-US"/>
        </a:p>
      </dgm:t>
    </dgm:pt>
    <dgm:pt modelId="{2FBB013D-380C-4F46-9D1F-49369281C958}" type="sibTrans" cxnId="{3E6F8F0E-7C25-45F1-99BC-90CE2B7773A6}">
      <dgm:prSet/>
      <dgm:spPr/>
      <dgm:t>
        <a:bodyPr/>
        <a:lstStyle/>
        <a:p>
          <a:endParaRPr lang="en-US"/>
        </a:p>
      </dgm:t>
    </dgm:pt>
    <dgm:pt modelId="{38991267-B7C2-4606-B7B6-A283C29A05AA}">
      <dgm:prSet/>
      <dgm:spPr/>
      <dgm:t>
        <a:bodyPr/>
        <a:lstStyle/>
        <a:p>
          <a:r>
            <a:rPr lang="en-US"/>
            <a:t>Implementing monitoring and logging solution</a:t>
          </a:r>
        </a:p>
      </dgm:t>
    </dgm:pt>
    <dgm:pt modelId="{8E204E0B-5CFF-49E0-A9DE-9198504E2A1E}" type="parTrans" cxnId="{E8230543-E6EF-447D-B913-4DD7E5DD2384}">
      <dgm:prSet/>
      <dgm:spPr/>
      <dgm:t>
        <a:bodyPr/>
        <a:lstStyle/>
        <a:p>
          <a:endParaRPr lang="en-US"/>
        </a:p>
      </dgm:t>
    </dgm:pt>
    <dgm:pt modelId="{20871364-22B4-40A3-9E03-46CCF8646971}" type="sibTrans" cxnId="{E8230543-E6EF-447D-B913-4DD7E5DD2384}">
      <dgm:prSet/>
      <dgm:spPr/>
      <dgm:t>
        <a:bodyPr/>
        <a:lstStyle/>
        <a:p>
          <a:endParaRPr lang="en-US"/>
        </a:p>
      </dgm:t>
    </dgm:pt>
    <dgm:pt modelId="{1C2C4D90-6843-4EC1-B2C2-4DBB312D2565}" type="pres">
      <dgm:prSet presAssocID="{5A0183FB-B3DA-4F9E-BFE8-AE381B2DF220}" presName="root" presStyleCnt="0">
        <dgm:presLayoutVars>
          <dgm:dir/>
          <dgm:resizeHandles val="exact"/>
        </dgm:presLayoutVars>
      </dgm:prSet>
      <dgm:spPr/>
    </dgm:pt>
    <dgm:pt modelId="{84434D4F-1F7A-4251-8C6F-211A67A07914}" type="pres">
      <dgm:prSet presAssocID="{ACA960AC-0700-4FE5-998E-878D2846DB3E}" presName="compNode" presStyleCnt="0"/>
      <dgm:spPr/>
    </dgm:pt>
    <dgm:pt modelId="{4A265BE6-1CD3-4E80-BF0E-54B3CC306E4B}" type="pres">
      <dgm:prSet presAssocID="{ACA960AC-0700-4FE5-998E-878D2846DB3E}" presName="bgRect" presStyleLbl="bgShp" presStyleIdx="0" presStyleCnt="4"/>
      <dgm:spPr/>
    </dgm:pt>
    <dgm:pt modelId="{1DAA8DBE-CD17-4125-91AB-4D37E9FC5329}" type="pres">
      <dgm:prSet presAssocID="{ACA960AC-0700-4FE5-998E-878D2846DB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6FB6BE39-0685-40BF-9F9F-32F99D41DE8F}" type="pres">
      <dgm:prSet presAssocID="{ACA960AC-0700-4FE5-998E-878D2846DB3E}" presName="spaceRect" presStyleCnt="0"/>
      <dgm:spPr/>
    </dgm:pt>
    <dgm:pt modelId="{382B85E2-CAD8-48EB-9AB8-4FAC239559B2}" type="pres">
      <dgm:prSet presAssocID="{ACA960AC-0700-4FE5-998E-878D2846DB3E}" presName="parTx" presStyleLbl="revTx" presStyleIdx="0" presStyleCnt="4">
        <dgm:presLayoutVars>
          <dgm:chMax val="0"/>
          <dgm:chPref val="0"/>
        </dgm:presLayoutVars>
      </dgm:prSet>
      <dgm:spPr/>
    </dgm:pt>
    <dgm:pt modelId="{689153EB-D30B-459F-A727-5751791EC63E}" type="pres">
      <dgm:prSet presAssocID="{B97225D2-48A4-4376-A58B-57F979EAE150}" presName="sibTrans" presStyleCnt="0"/>
      <dgm:spPr/>
    </dgm:pt>
    <dgm:pt modelId="{8E7FDEC4-F3D5-49B8-9419-8F3708E22679}" type="pres">
      <dgm:prSet presAssocID="{0F2D3CDB-4BDC-4FD0-8C3F-48AD41678B3E}" presName="compNode" presStyleCnt="0"/>
      <dgm:spPr/>
    </dgm:pt>
    <dgm:pt modelId="{B8268679-63BC-45E4-8F4C-BEFCD37D5685}" type="pres">
      <dgm:prSet presAssocID="{0F2D3CDB-4BDC-4FD0-8C3F-48AD41678B3E}" presName="bgRect" presStyleLbl="bgShp" presStyleIdx="1" presStyleCnt="4"/>
      <dgm:spPr/>
    </dgm:pt>
    <dgm:pt modelId="{152005A1-429D-4EB0-AD62-CFB0C36D8C7D}" type="pres">
      <dgm:prSet presAssocID="{0F2D3CDB-4BDC-4FD0-8C3F-48AD41678B3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A4901B0-BC6B-49AA-8B0D-310991512BD5}" type="pres">
      <dgm:prSet presAssocID="{0F2D3CDB-4BDC-4FD0-8C3F-48AD41678B3E}" presName="spaceRect" presStyleCnt="0"/>
      <dgm:spPr/>
    </dgm:pt>
    <dgm:pt modelId="{09585ACF-E595-4173-9B38-0C47FB3DAD33}" type="pres">
      <dgm:prSet presAssocID="{0F2D3CDB-4BDC-4FD0-8C3F-48AD41678B3E}" presName="parTx" presStyleLbl="revTx" presStyleIdx="1" presStyleCnt="4">
        <dgm:presLayoutVars>
          <dgm:chMax val="0"/>
          <dgm:chPref val="0"/>
        </dgm:presLayoutVars>
      </dgm:prSet>
      <dgm:spPr/>
    </dgm:pt>
    <dgm:pt modelId="{45CE1BC1-5C27-47B9-9552-82293B405177}" type="pres">
      <dgm:prSet presAssocID="{1686C4F2-6E67-4478-838A-2875975ECDE1}" presName="sibTrans" presStyleCnt="0"/>
      <dgm:spPr/>
    </dgm:pt>
    <dgm:pt modelId="{607B3394-E584-4A91-B1FB-710C7548FC9E}" type="pres">
      <dgm:prSet presAssocID="{41C8DE13-8760-414C-87DB-D2973E6820AF}" presName="compNode" presStyleCnt="0"/>
      <dgm:spPr/>
    </dgm:pt>
    <dgm:pt modelId="{7D012075-4AEE-461C-9D0A-5E6C82E4DC20}" type="pres">
      <dgm:prSet presAssocID="{41C8DE13-8760-414C-87DB-D2973E6820AF}" presName="bgRect" presStyleLbl="bgShp" presStyleIdx="2" presStyleCnt="4"/>
      <dgm:spPr/>
    </dgm:pt>
    <dgm:pt modelId="{C0C5FA57-2C90-499E-BB55-96DE020EBC18}" type="pres">
      <dgm:prSet presAssocID="{41C8DE13-8760-414C-87DB-D2973E6820A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D07FBF7A-9195-48E0-969C-A6A0BA325ADD}" type="pres">
      <dgm:prSet presAssocID="{41C8DE13-8760-414C-87DB-D2973E6820AF}" presName="spaceRect" presStyleCnt="0"/>
      <dgm:spPr/>
    </dgm:pt>
    <dgm:pt modelId="{6AAA227A-F976-4378-9584-56F70966D8A1}" type="pres">
      <dgm:prSet presAssocID="{41C8DE13-8760-414C-87DB-D2973E6820AF}" presName="parTx" presStyleLbl="revTx" presStyleIdx="2" presStyleCnt="4">
        <dgm:presLayoutVars>
          <dgm:chMax val="0"/>
          <dgm:chPref val="0"/>
        </dgm:presLayoutVars>
      </dgm:prSet>
      <dgm:spPr/>
    </dgm:pt>
    <dgm:pt modelId="{3502842C-D654-46AC-A6E9-5B80F9847FF4}" type="pres">
      <dgm:prSet presAssocID="{2FBB013D-380C-4F46-9D1F-49369281C958}" presName="sibTrans" presStyleCnt="0"/>
      <dgm:spPr/>
    </dgm:pt>
    <dgm:pt modelId="{3C801119-B332-4D2C-BA7C-B567E14DE26D}" type="pres">
      <dgm:prSet presAssocID="{38991267-B7C2-4606-B7B6-A283C29A05AA}" presName="compNode" presStyleCnt="0"/>
      <dgm:spPr/>
    </dgm:pt>
    <dgm:pt modelId="{6551EA56-D49B-42F1-AEA2-5E9932425FBB}" type="pres">
      <dgm:prSet presAssocID="{38991267-B7C2-4606-B7B6-A283C29A05AA}" presName="bgRect" presStyleLbl="bgShp" presStyleIdx="3" presStyleCnt="4"/>
      <dgm:spPr/>
    </dgm:pt>
    <dgm:pt modelId="{C798F864-0B94-4E33-A2AC-D35FD8E865C2}" type="pres">
      <dgm:prSet presAssocID="{38991267-B7C2-4606-B7B6-A283C29A05A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9A7A9F09-F4ED-4C64-AFEE-88FA3223ECEA}" type="pres">
      <dgm:prSet presAssocID="{38991267-B7C2-4606-B7B6-A283C29A05AA}" presName="spaceRect" presStyleCnt="0"/>
      <dgm:spPr/>
    </dgm:pt>
    <dgm:pt modelId="{63DC14C9-42BA-4623-8F31-4459C0DF2BE1}" type="pres">
      <dgm:prSet presAssocID="{38991267-B7C2-4606-B7B6-A283C29A05AA}" presName="parTx" presStyleLbl="revTx" presStyleIdx="3" presStyleCnt="4">
        <dgm:presLayoutVars>
          <dgm:chMax val="0"/>
          <dgm:chPref val="0"/>
        </dgm:presLayoutVars>
      </dgm:prSet>
      <dgm:spPr/>
    </dgm:pt>
  </dgm:ptLst>
  <dgm:cxnLst>
    <dgm:cxn modelId="{3E6F8F0E-7C25-45F1-99BC-90CE2B7773A6}" srcId="{5A0183FB-B3DA-4F9E-BFE8-AE381B2DF220}" destId="{41C8DE13-8760-414C-87DB-D2973E6820AF}" srcOrd="2" destOrd="0" parTransId="{033D8600-76B2-45E9-883B-08F25C37D0C0}" sibTransId="{2FBB013D-380C-4F46-9D1F-49369281C958}"/>
    <dgm:cxn modelId="{E8230543-E6EF-447D-B913-4DD7E5DD2384}" srcId="{5A0183FB-B3DA-4F9E-BFE8-AE381B2DF220}" destId="{38991267-B7C2-4606-B7B6-A283C29A05AA}" srcOrd="3" destOrd="0" parTransId="{8E204E0B-5CFF-49E0-A9DE-9198504E2A1E}" sibTransId="{20871364-22B4-40A3-9E03-46CCF8646971}"/>
    <dgm:cxn modelId="{95017643-6309-4116-9BD4-2E6CC3B75EAD}" type="presOf" srcId="{38991267-B7C2-4606-B7B6-A283C29A05AA}" destId="{63DC14C9-42BA-4623-8F31-4459C0DF2BE1}" srcOrd="0" destOrd="0" presId="urn:microsoft.com/office/officeart/2018/2/layout/IconVerticalSolidList"/>
    <dgm:cxn modelId="{A11D5367-87B2-4FAC-A5A9-2C64A3200162}" srcId="{5A0183FB-B3DA-4F9E-BFE8-AE381B2DF220}" destId="{ACA960AC-0700-4FE5-998E-878D2846DB3E}" srcOrd="0" destOrd="0" parTransId="{2392A67F-CFAD-48E0-8A33-95080D1F9589}" sibTransId="{B97225D2-48A4-4376-A58B-57F979EAE150}"/>
    <dgm:cxn modelId="{113CF453-BE8E-466E-BD28-F02EDF1F9D8D}" type="presOf" srcId="{41C8DE13-8760-414C-87DB-D2973E6820AF}" destId="{6AAA227A-F976-4378-9584-56F70966D8A1}" srcOrd="0" destOrd="0" presId="urn:microsoft.com/office/officeart/2018/2/layout/IconVerticalSolidList"/>
    <dgm:cxn modelId="{A663C959-026B-47FE-84B2-2FA155D90599}" type="presOf" srcId="{5A0183FB-B3DA-4F9E-BFE8-AE381B2DF220}" destId="{1C2C4D90-6843-4EC1-B2C2-4DBB312D2565}" srcOrd="0" destOrd="0" presId="urn:microsoft.com/office/officeart/2018/2/layout/IconVerticalSolidList"/>
    <dgm:cxn modelId="{85887D8E-6804-4431-8DD5-D99FCE920207}" srcId="{5A0183FB-B3DA-4F9E-BFE8-AE381B2DF220}" destId="{0F2D3CDB-4BDC-4FD0-8C3F-48AD41678B3E}" srcOrd="1" destOrd="0" parTransId="{E5C9733B-D0B4-4E22-B8FC-085E88A16A3B}" sibTransId="{1686C4F2-6E67-4478-838A-2875975ECDE1}"/>
    <dgm:cxn modelId="{D97FF8B1-D8C2-42C3-A280-F1FDF26E35FA}" type="presOf" srcId="{ACA960AC-0700-4FE5-998E-878D2846DB3E}" destId="{382B85E2-CAD8-48EB-9AB8-4FAC239559B2}" srcOrd="0" destOrd="0" presId="urn:microsoft.com/office/officeart/2018/2/layout/IconVerticalSolidList"/>
    <dgm:cxn modelId="{306747F8-6006-4EAE-AFCD-5333C821FC81}" type="presOf" srcId="{0F2D3CDB-4BDC-4FD0-8C3F-48AD41678B3E}" destId="{09585ACF-E595-4173-9B38-0C47FB3DAD33}" srcOrd="0" destOrd="0" presId="urn:microsoft.com/office/officeart/2018/2/layout/IconVerticalSolidList"/>
    <dgm:cxn modelId="{AEBE4CA1-8C4A-4FBD-BFED-7CDDE2542F5C}" type="presParOf" srcId="{1C2C4D90-6843-4EC1-B2C2-4DBB312D2565}" destId="{84434D4F-1F7A-4251-8C6F-211A67A07914}" srcOrd="0" destOrd="0" presId="urn:microsoft.com/office/officeart/2018/2/layout/IconVerticalSolidList"/>
    <dgm:cxn modelId="{ADE22AFB-06D6-4518-B9F2-CAEFC57066B1}" type="presParOf" srcId="{84434D4F-1F7A-4251-8C6F-211A67A07914}" destId="{4A265BE6-1CD3-4E80-BF0E-54B3CC306E4B}" srcOrd="0" destOrd="0" presId="urn:microsoft.com/office/officeart/2018/2/layout/IconVerticalSolidList"/>
    <dgm:cxn modelId="{B223A43E-2F2C-4E75-90D7-C63CDE468EE5}" type="presParOf" srcId="{84434D4F-1F7A-4251-8C6F-211A67A07914}" destId="{1DAA8DBE-CD17-4125-91AB-4D37E9FC5329}" srcOrd="1" destOrd="0" presId="urn:microsoft.com/office/officeart/2018/2/layout/IconVerticalSolidList"/>
    <dgm:cxn modelId="{168A7A32-35F1-4B3B-80E0-BA3D9B2DC555}" type="presParOf" srcId="{84434D4F-1F7A-4251-8C6F-211A67A07914}" destId="{6FB6BE39-0685-40BF-9F9F-32F99D41DE8F}" srcOrd="2" destOrd="0" presId="urn:microsoft.com/office/officeart/2018/2/layout/IconVerticalSolidList"/>
    <dgm:cxn modelId="{2AEFC11F-AF83-463C-B75D-20C4587743C6}" type="presParOf" srcId="{84434D4F-1F7A-4251-8C6F-211A67A07914}" destId="{382B85E2-CAD8-48EB-9AB8-4FAC239559B2}" srcOrd="3" destOrd="0" presId="urn:microsoft.com/office/officeart/2018/2/layout/IconVerticalSolidList"/>
    <dgm:cxn modelId="{CBF6F2A5-7372-4DAB-846E-8B142196A175}" type="presParOf" srcId="{1C2C4D90-6843-4EC1-B2C2-4DBB312D2565}" destId="{689153EB-D30B-459F-A727-5751791EC63E}" srcOrd="1" destOrd="0" presId="urn:microsoft.com/office/officeart/2018/2/layout/IconVerticalSolidList"/>
    <dgm:cxn modelId="{86AD8124-38CC-41DE-9219-AAA8409D8841}" type="presParOf" srcId="{1C2C4D90-6843-4EC1-B2C2-4DBB312D2565}" destId="{8E7FDEC4-F3D5-49B8-9419-8F3708E22679}" srcOrd="2" destOrd="0" presId="urn:microsoft.com/office/officeart/2018/2/layout/IconVerticalSolidList"/>
    <dgm:cxn modelId="{9543A217-B534-4F56-A7CC-FD9E67AF8F97}" type="presParOf" srcId="{8E7FDEC4-F3D5-49B8-9419-8F3708E22679}" destId="{B8268679-63BC-45E4-8F4C-BEFCD37D5685}" srcOrd="0" destOrd="0" presId="urn:microsoft.com/office/officeart/2018/2/layout/IconVerticalSolidList"/>
    <dgm:cxn modelId="{51686898-583C-4BB1-950F-7B5DEFD1CCF4}" type="presParOf" srcId="{8E7FDEC4-F3D5-49B8-9419-8F3708E22679}" destId="{152005A1-429D-4EB0-AD62-CFB0C36D8C7D}" srcOrd="1" destOrd="0" presId="urn:microsoft.com/office/officeart/2018/2/layout/IconVerticalSolidList"/>
    <dgm:cxn modelId="{6A2727A2-4444-4C99-9F9A-46B9337C2F73}" type="presParOf" srcId="{8E7FDEC4-F3D5-49B8-9419-8F3708E22679}" destId="{4A4901B0-BC6B-49AA-8B0D-310991512BD5}" srcOrd="2" destOrd="0" presId="urn:microsoft.com/office/officeart/2018/2/layout/IconVerticalSolidList"/>
    <dgm:cxn modelId="{3BA30DC2-86C3-4B39-BCCB-FEAFA879CA50}" type="presParOf" srcId="{8E7FDEC4-F3D5-49B8-9419-8F3708E22679}" destId="{09585ACF-E595-4173-9B38-0C47FB3DAD33}" srcOrd="3" destOrd="0" presId="urn:microsoft.com/office/officeart/2018/2/layout/IconVerticalSolidList"/>
    <dgm:cxn modelId="{0E4DE549-42FF-4A64-A7EE-F3BF56197DFE}" type="presParOf" srcId="{1C2C4D90-6843-4EC1-B2C2-4DBB312D2565}" destId="{45CE1BC1-5C27-47B9-9552-82293B405177}" srcOrd="3" destOrd="0" presId="urn:microsoft.com/office/officeart/2018/2/layout/IconVerticalSolidList"/>
    <dgm:cxn modelId="{E2BEEF72-8AC9-4621-9984-8EA112CA0FB1}" type="presParOf" srcId="{1C2C4D90-6843-4EC1-B2C2-4DBB312D2565}" destId="{607B3394-E584-4A91-B1FB-710C7548FC9E}" srcOrd="4" destOrd="0" presId="urn:microsoft.com/office/officeart/2018/2/layout/IconVerticalSolidList"/>
    <dgm:cxn modelId="{C94AE89A-BD3B-4F75-8917-C7C92D38173D}" type="presParOf" srcId="{607B3394-E584-4A91-B1FB-710C7548FC9E}" destId="{7D012075-4AEE-461C-9D0A-5E6C82E4DC20}" srcOrd="0" destOrd="0" presId="urn:microsoft.com/office/officeart/2018/2/layout/IconVerticalSolidList"/>
    <dgm:cxn modelId="{960751C1-FCB0-4B6B-BF50-AE2E7974C704}" type="presParOf" srcId="{607B3394-E584-4A91-B1FB-710C7548FC9E}" destId="{C0C5FA57-2C90-499E-BB55-96DE020EBC18}" srcOrd="1" destOrd="0" presId="urn:microsoft.com/office/officeart/2018/2/layout/IconVerticalSolidList"/>
    <dgm:cxn modelId="{89963127-12F9-4BD3-8230-56EEEB34D8A8}" type="presParOf" srcId="{607B3394-E584-4A91-B1FB-710C7548FC9E}" destId="{D07FBF7A-9195-48E0-969C-A6A0BA325ADD}" srcOrd="2" destOrd="0" presId="urn:microsoft.com/office/officeart/2018/2/layout/IconVerticalSolidList"/>
    <dgm:cxn modelId="{1CD03420-DACF-4C04-8451-C3A7B4AB70CE}" type="presParOf" srcId="{607B3394-E584-4A91-B1FB-710C7548FC9E}" destId="{6AAA227A-F976-4378-9584-56F70966D8A1}" srcOrd="3" destOrd="0" presId="urn:microsoft.com/office/officeart/2018/2/layout/IconVerticalSolidList"/>
    <dgm:cxn modelId="{629FFDF3-8A9C-4E0B-B14E-EEECC6790485}" type="presParOf" srcId="{1C2C4D90-6843-4EC1-B2C2-4DBB312D2565}" destId="{3502842C-D654-46AC-A6E9-5B80F9847FF4}" srcOrd="5" destOrd="0" presId="urn:microsoft.com/office/officeart/2018/2/layout/IconVerticalSolidList"/>
    <dgm:cxn modelId="{2A1F50E7-087A-42C1-B8C5-32085C1DCF62}" type="presParOf" srcId="{1C2C4D90-6843-4EC1-B2C2-4DBB312D2565}" destId="{3C801119-B332-4D2C-BA7C-B567E14DE26D}" srcOrd="6" destOrd="0" presId="urn:microsoft.com/office/officeart/2018/2/layout/IconVerticalSolidList"/>
    <dgm:cxn modelId="{7FC5B59F-B235-4401-99AF-B78E07CA615E}" type="presParOf" srcId="{3C801119-B332-4D2C-BA7C-B567E14DE26D}" destId="{6551EA56-D49B-42F1-AEA2-5E9932425FBB}" srcOrd="0" destOrd="0" presId="urn:microsoft.com/office/officeart/2018/2/layout/IconVerticalSolidList"/>
    <dgm:cxn modelId="{CE329062-D430-4CA6-8829-526CFD533953}" type="presParOf" srcId="{3C801119-B332-4D2C-BA7C-B567E14DE26D}" destId="{C798F864-0B94-4E33-A2AC-D35FD8E865C2}" srcOrd="1" destOrd="0" presId="urn:microsoft.com/office/officeart/2018/2/layout/IconVerticalSolidList"/>
    <dgm:cxn modelId="{6BFCBBFA-6743-4EE1-9028-00CBF28C8DBA}" type="presParOf" srcId="{3C801119-B332-4D2C-BA7C-B567E14DE26D}" destId="{9A7A9F09-F4ED-4C64-AFEE-88FA3223ECEA}" srcOrd="2" destOrd="0" presId="urn:microsoft.com/office/officeart/2018/2/layout/IconVerticalSolidList"/>
    <dgm:cxn modelId="{DE6BD7DA-D9A0-4B3D-B946-506AF7DCF3AC}" type="presParOf" srcId="{3C801119-B332-4D2C-BA7C-B567E14DE26D}" destId="{63DC14C9-42BA-4623-8F31-4459C0DF2B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B35A5-5319-47AE-872A-F770817CE6D0}">
      <dsp:nvSpPr>
        <dsp:cNvPr id="0" name=""/>
        <dsp:cNvSpPr/>
      </dsp:nvSpPr>
      <dsp:spPr>
        <a:xfrm>
          <a:off x="711614" y="375799"/>
          <a:ext cx="881864" cy="8818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FEE69E-FB8E-46E2-B1C0-1EBD4B2A886F}">
      <dsp:nvSpPr>
        <dsp:cNvPr id="0" name=""/>
        <dsp:cNvSpPr/>
      </dsp:nvSpPr>
      <dsp:spPr>
        <a:xfrm>
          <a:off x="172696" y="1560750"/>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Its Cost Effective</a:t>
          </a:r>
        </a:p>
      </dsp:txBody>
      <dsp:txXfrm>
        <a:off x="172696" y="1560750"/>
        <a:ext cx="1959699" cy="720000"/>
      </dsp:txXfrm>
    </dsp:sp>
    <dsp:sp modelId="{2A0C1151-FFD5-45E5-8E8F-4B7BDAC584E2}">
      <dsp:nvSpPr>
        <dsp:cNvPr id="0" name=""/>
        <dsp:cNvSpPr/>
      </dsp:nvSpPr>
      <dsp:spPr>
        <a:xfrm>
          <a:off x="3014261" y="375799"/>
          <a:ext cx="881864" cy="8818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52B403-2757-49E4-935A-03A1E94C7924}">
      <dsp:nvSpPr>
        <dsp:cNvPr id="0" name=""/>
        <dsp:cNvSpPr/>
      </dsp:nvSpPr>
      <dsp:spPr>
        <a:xfrm>
          <a:off x="2475343" y="1560750"/>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Its Scalable</a:t>
          </a:r>
        </a:p>
      </dsp:txBody>
      <dsp:txXfrm>
        <a:off x="2475343" y="1560750"/>
        <a:ext cx="1959699" cy="720000"/>
      </dsp:txXfrm>
    </dsp:sp>
    <dsp:sp modelId="{20E39065-392F-4E01-AD5A-A730C1A6B3D8}">
      <dsp:nvSpPr>
        <dsp:cNvPr id="0" name=""/>
        <dsp:cNvSpPr/>
      </dsp:nvSpPr>
      <dsp:spPr>
        <a:xfrm>
          <a:off x="5316908" y="375799"/>
          <a:ext cx="881864" cy="8818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074843-F011-4D29-A624-729B1337054A}">
      <dsp:nvSpPr>
        <dsp:cNvPr id="0" name=""/>
        <dsp:cNvSpPr/>
      </dsp:nvSpPr>
      <dsp:spPr>
        <a:xfrm>
          <a:off x="4777990" y="1560750"/>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Its Elastic</a:t>
          </a:r>
        </a:p>
      </dsp:txBody>
      <dsp:txXfrm>
        <a:off x="4777990" y="1560750"/>
        <a:ext cx="1959699" cy="720000"/>
      </dsp:txXfrm>
    </dsp:sp>
    <dsp:sp modelId="{4F1E03FA-E505-4184-9B31-A96492AC64E8}">
      <dsp:nvSpPr>
        <dsp:cNvPr id="0" name=""/>
        <dsp:cNvSpPr/>
      </dsp:nvSpPr>
      <dsp:spPr>
        <a:xfrm>
          <a:off x="711614" y="2770674"/>
          <a:ext cx="881864" cy="8818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24BDC-064B-44A6-B0AE-BC51B3B8C9CB}">
      <dsp:nvSpPr>
        <dsp:cNvPr id="0" name=""/>
        <dsp:cNvSpPr/>
      </dsp:nvSpPr>
      <dsp:spPr>
        <a:xfrm>
          <a:off x="172696" y="3955625"/>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Its reliable</a:t>
          </a:r>
        </a:p>
      </dsp:txBody>
      <dsp:txXfrm>
        <a:off x="172696" y="3955625"/>
        <a:ext cx="1959699" cy="720000"/>
      </dsp:txXfrm>
    </dsp:sp>
    <dsp:sp modelId="{63331276-018A-4DDC-8852-EA7622CD027B}">
      <dsp:nvSpPr>
        <dsp:cNvPr id="0" name=""/>
        <dsp:cNvSpPr/>
      </dsp:nvSpPr>
      <dsp:spPr>
        <a:xfrm>
          <a:off x="3014261" y="2770674"/>
          <a:ext cx="881864" cy="8818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98C448-770C-414A-BAEC-B9233AF963CC}">
      <dsp:nvSpPr>
        <dsp:cNvPr id="0" name=""/>
        <dsp:cNvSpPr/>
      </dsp:nvSpPr>
      <dsp:spPr>
        <a:xfrm>
          <a:off x="2475343" y="3955625"/>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Its global</a:t>
          </a:r>
        </a:p>
      </dsp:txBody>
      <dsp:txXfrm>
        <a:off x="2475343" y="3955625"/>
        <a:ext cx="1959699" cy="720000"/>
      </dsp:txXfrm>
    </dsp:sp>
    <dsp:sp modelId="{08312A20-AA44-467A-AE7E-97DDBA68970E}">
      <dsp:nvSpPr>
        <dsp:cNvPr id="0" name=""/>
        <dsp:cNvSpPr/>
      </dsp:nvSpPr>
      <dsp:spPr>
        <a:xfrm>
          <a:off x="5316908" y="2770674"/>
          <a:ext cx="881864" cy="8818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40B9D3-4B63-4997-8452-BB9A7A469A77}">
      <dsp:nvSpPr>
        <dsp:cNvPr id="0" name=""/>
        <dsp:cNvSpPr/>
      </dsp:nvSpPr>
      <dsp:spPr>
        <a:xfrm>
          <a:off x="4777990" y="3955625"/>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Its secure</a:t>
          </a:r>
        </a:p>
      </dsp:txBody>
      <dsp:txXfrm>
        <a:off x="4777990" y="3955625"/>
        <a:ext cx="195969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C19D6-7458-4EDF-B1D9-B291114B9F09}">
      <dsp:nvSpPr>
        <dsp:cNvPr id="0" name=""/>
        <dsp:cNvSpPr/>
      </dsp:nvSpPr>
      <dsp:spPr>
        <a:xfrm>
          <a:off x="1063980" y="707106"/>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FBF5A6-E84A-4B53-8B23-37E5878B347D}">
      <dsp:nvSpPr>
        <dsp:cNvPr id="0" name=""/>
        <dsp:cNvSpPr/>
      </dsp:nvSpPr>
      <dsp:spPr>
        <a:xfrm>
          <a:off x="285097" y="2333784"/>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Infrastructure as a Service</a:t>
          </a:r>
        </a:p>
      </dsp:txBody>
      <dsp:txXfrm>
        <a:off x="285097" y="2333784"/>
        <a:ext cx="2832300" cy="720000"/>
      </dsp:txXfrm>
    </dsp:sp>
    <dsp:sp modelId="{EB02E15C-7E10-4C3D-97F8-C8A5AFC986A9}">
      <dsp:nvSpPr>
        <dsp:cNvPr id="0" name=""/>
        <dsp:cNvSpPr/>
      </dsp:nvSpPr>
      <dsp:spPr>
        <a:xfrm>
          <a:off x="4391932" y="707106"/>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2F2F3F-8B7D-4161-AB6C-5DE16E1D3E4B}">
      <dsp:nvSpPr>
        <dsp:cNvPr id="0" name=""/>
        <dsp:cNvSpPr/>
      </dsp:nvSpPr>
      <dsp:spPr>
        <a:xfrm>
          <a:off x="3613050" y="2333784"/>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Platform as a Service</a:t>
          </a:r>
        </a:p>
      </dsp:txBody>
      <dsp:txXfrm>
        <a:off x="3613050" y="2333784"/>
        <a:ext cx="2832300" cy="720000"/>
      </dsp:txXfrm>
    </dsp:sp>
    <dsp:sp modelId="{DF8695FD-BDB5-4400-B6D1-E656AE0947BB}">
      <dsp:nvSpPr>
        <dsp:cNvPr id="0" name=""/>
        <dsp:cNvSpPr/>
      </dsp:nvSpPr>
      <dsp:spPr>
        <a:xfrm>
          <a:off x="7719885" y="707106"/>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2D4457-D0EB-4A93-A17E-A23BD48C5D34}">
      <dsp:nvSpPr>
        <dsp:cNvPr id="0" name=""/>
        <dsp:cNvSpPr/>
      </dsp:nvSpPr>
      <dsp:spPr>
        <a:xfrm>
          <a:off x="6941002" y="2333784"/>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Software as a Service</a:t>
          </a:r>
        </a:p>
      </dsp:txBody>
      <dsp:txXfrm>
        <a:off x="6941002" y="2333784"/>
        <a:ext cx="28323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65BE6-1CD3-4E80-BF0E-54B3CC306E4B}">
      <dsp:nvSpPr>
        <dsp:cNvPr id="0" name=""/>
        <dsp:cNvSpPr/>
      </dsp:nvSpPr>
      <dsp:spPr>
        <a:xfrm>
          <a:off x="0" y="2096"/>
          <a:ext cx="6910387" cy="106257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A8DBE-CD17-4125-91AB-4D37E9FC5329}">
      <dsp:nvSpPr>
        <dsp:cNvPr id="0" name=""/>
        <dsp:cNvSpPr/>
      </dsp:nvSpPr>
      <dsp:spPr>
        <a:xfrm>
          <a:off x="321428" y="241175"/>
          <a:ext cx="584416" cy="5844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2B85E2-CAD8-48EB-9AB8-4FAC239559B2}">
      <dsp:nvSpPr>
        <dsp:cNvPr id="0" name=""/>
        <dsp:cNvSpPr/>
      </dsp:nvSpPr>
      <dsp:spPr>
        <a:xfrm>
          <a:off x="1227274" y="2096"/>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933450">
            <a:lnSpc>
              <a:spcPct val="90000"/>
            </a:lnSpc>
            <a:spcBef>
              <a:spcPct val="0"/>
            </a:spcBef>
            <a:spcAft>
              <a:spcPct val="35000"/>
            </a:spcAft>
            <a:buNone/>
          </a:pPr>
          <a:r>
            <a:rPr lang="en-US" sz="2100" kern="1200"/>
            <a:t>Creating and deploying virtual machines and app services</a:t>
          </a:r>
        </a:p>
      </dsp:txBody>
      <dsp:txXfrm>
        <a:off x="1227274" y="2096"/>
        <a:ext cx="5683112" cy="1062575"/>
      </dsp:txXfrm>
    </dsp:sp>
    <dsp:sp modelId="{B8268679-63BC-45E4-8F4C-BEFCD37D5685}">
      <dsp:nvSpPr>
        <dsp:cNvPr id="0" name=""/>
        <dsp:cNvSpPr/>
      </dsp:nvSpPr>
      <dsp:spPr>
        <a:xfrm>
          <a:off x="0" y="1330315"/>
          <a:ext cx="6910387" cy="106257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2005A1-429D-4EB0-AD62-CFB0C36D8C7D}">
      <dsp:nvSpPr>
        <dsp:cNvPr id="0" name=""/>
        <dsp:cNvSpPr/>
      </dsp:nvSpPr>
      <dsp:spPr>
        <a:xfrm>
          <a:off x="321428" y="1569394"/>
          <a:ext cx="584416" cy="5844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585ACF-E595-4173-9B38-0C47FB3DAD33}">
      <dsp:nvSpPr>
        <dsp:cNvPr id="0" name=""/>
        <dsp:cNvSpPr/>
      </dsp:nvSpPr>
      <dsp:spPr>
        <a:xfrm>
          <a:off x="1227274" y="1330315"/>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933450">
            <a:lnSpc>
              <a:spcPct val="90000"/>
            </a:lnSpc>
            <a:spcBef>
              <a:spcPct val="0"/>
            </a:spcBef>
            <a:spcAft>
              <a:spcPct val="35000"/>
            </a:spcAft>
            <a:buNone/>
          </a:pPr>
          <a:r>
            <a:rPr lang="en-US" sz="2100" kern="1200"/>
            <a:t>Setting up cloud storage services, such as Azure SQL Databases and Blob Storage, and connecting them to an app</a:t>
          </a:r>
        </a:p>
      </dsp:txBody>
      <dsp:txXfrm>
        <a:off x="1227274" y="1330315"/>
        <a:ext cx="5683112" cy="1062575"/>
      </dsp:txXfrm>
    </dsp:sp>
    <dsp:sp modelId="{7D012075-4AEE-461C-9D0A-5E6C82E4DC20}">
      <dsp:nvSpPr>
        <dsp:cNvPr id="0" name=""/>
        <dsp:cNvSpPr/>
      </dsp:nvSpPr>
      <dsp:spPr>
        <a:xfrm>
          <a:off x="0" y="2658534"/>
          <a:ext cx="6910387" cy="106257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5FA57-2C90-499E-BB55-96DE020EBC18}">
      <dsp:nvSpPr>
        <dsp:cNvPr id="0" name=""/>
        <dsp:cNvSpPr/>
      </dsp:nvSpPr>
      <dsp:spPr>
        <a:xfrm>
          <a:off x="321428" y="2897613"/>
          <a:ext cx="584416" cy="5844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AA227A-F976-4378-9584-56F70966D8A1}">
      <dsp:nvSpPr>
        <dsp:cNvPr id="0" name=""/>
        <dsp:cNvSpPr/>
      </dsp:nvSpPr>
      <dsp:spPr>
        <a:xfrm>
          <a:off x="1227274" y="2658534"/>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933450">
            <a:lnSpc>
              <a:spcPct val="90000"/>
            </a:lnSpc>
            <a:spcBef>
              <a:spcPct val="0"/>
            </a:spcBef>
            <a:spcAft>
              <a:spcPct val="35000"/>
            </a:spcAft>
            <a:buNone/>
          </a:pPr>
          <a:r>
            <a:rPr lang="en-US" sz="2100" kern="1200"/>
            <a:t>Adding OAuth 2.0 capabilities with the Microsoft Authentication Library and Azure Active Directory to your app</a:t>
          </a:r>
        </a:p>
      </dsp:txBody>
      <dsp:txXfrm>
        <a:off x="1227274" y="2658534"/>
        <a:ext cx="5683112" cy="1062575"/>
      </dsp:txXfrm>
    </dsp:sp>
    <dsp:sp modelId="{6551EA56-D49B-42F1-AEA2-5E9932425FBB}">
      <dsp:nvSpPr>
        <dsp:cNvPr id="0" name=""/>
        <dsp:cNvSpPr/>
      </dsp:nvSpPr>
      <dsp:spPr>
        <a:xfrm>
          <a:off x="0" y="3986753"/>
          <a:ext cx="6910387" cy="106257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8F864-0B94-4E33-A2AC-D35FD8E865C2}">
      <dsp:nvSpPr>
        <dsp:cNvPr id="0" name=""/>
        <dsp:cNvSpPr/>
      </dsp:nvSpPr>
      <dsp:spPr>
        <a:xfrm>
          <a:off x="321428" y="4225832"/>
          <a:ext cx="584416" cy="5844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DC14C9-42BA-4623-8F31-4459C0DF2BE1}">
      <dsp:nvSpPr>
        <dsp:cNvPr id="0" name=""/>
        <dsp:cNvSpPr/>
      </dsp:nvSpPr>
      <dsp:spPr>
        <a:xfrm>
          <a:off x="1227274" y="3986753"/>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933450">
            <a:lnSpc>
              <a:spcPct val="90000"/>
            </a:lnSpc>
            <a:spcBef>
              <a:spcPct val="0"/>
            </a:spcBef>
            <a:spcAft>
              <a:spcPct val="35000"/>
            </a:spcAft>
            <a:buNone/>
          </a:pPr>
          <a:r>
            <a:rPr lang="en-US" sz="2100" kern="1200"/>
            <a:t>Implementing monitoring and logging solution</a:t>
          </a:r>
        </a:p>
      </dsp:txBody>
      <dsp:txXfrm>
        <a:off x="1227274" y="3986753"/>
        <a:ext cx="5683112" cy="106257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7">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7400"/>
              <a:t>Deployment</a:t>
            </a:r>
            <a:br>
              <a:rPr lang="en-US" sz="7400"/>
            </a:br>
            <a:r>
              <a:rPr lang="en-US" sz="7400"/>
              <a:t>of Article CMS </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25"/>
          <a:stretch/>
        </p:blipFill>
        <p:spPr>
          <a:xfrm>
            <a:off x="1" y="10"/>
            <a:ext cx="6096000" cy="6857990"/>
          </a:xfrm>
          <a:prstGeom prst="rect">
            <a:avLst/>
          </a:prstGeom>
        </p:spPr>
      </p:pic>
      <p:cxnSp>
        <p:nvCxnSpPr>
          <p:cNvPr id="43" name="Straight Connector 3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What is Article CMS ?</a:t>
            </a:r>
          </a:p>
        </p:txBody>
      </p:sp>
      <p:cxnSp>
        <p:nvCxnSpPr>
          <p:cNvPr id="70" name="Straight Connector 69">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ontent Placeholder 4">
            <a:extLst>
              <a:ext uri="{FF2B5EF4-FFF2-40B4-BE49-F238E27FC236}">
                <a16:creationId xmlns:a16="http://schemas.microsoft.com/office/drawing/2014/main" id="{F365C2AD-5923-40D5-AE91-44ECDBD83AE5}"/>
              </a:ext>
            </a:extLst>
          </p:cNvPr>
          <p:cNvSpPr>
            <a:spLocks noGrp="1"/>
          </p:cNvSpPr>
          <p:nvPr>
            <p:ph idx="1"/>
          </p:nvPr>
        </p:nvSpPr>
        <p:spPr>
          <a:xfrm>
            <a:off x="571752" y="2799654"/>
            <a:ext cx="3005462" cy="3189665"/>
          </a:xfrm>
        </p:spPr>
        <p:txBody>
          <a:bodyPr>
            <a:normAutofit/>
          </a:bodyPr>
          <a:lstStyle/>
          <a:p>
            <a:r>
              <a:rPr lang="en-US" sz="1800" dirty="0">
                <a:solidFill>
                  <a:srgbClr val="FFFFFF"/>
                </a:solidFill>
                <a:effectLst/>
                <a:latin typeface="Open Sans" panose="020B0606030504020204" pitchFamily="34" charset="0"/>
                <a:ea typeface="Times New Roman" panose="02020603050405020304" pitchFamily="18" charset="0"/>
              </a:rPr>
              <a:t>In this project, I was given a simple Content Management System (CMS) for articles, where a user can log in, view published articles, and publish new articles.</a:t>
            </a:r>
            <a:endParaRPr lang="en-US" sz="1800" dirty="0">
              <a:solidFill>
                <a:srgbClr val="FFFFFF"/>
              </a:solidFill>
            </a:endParaRPr>
          </a:p>
          <a:p>
            <a:r>
              <a:rPr lang="en-US" sz="1800" dirty="0">
                <a:solidFill>
                  <a:srgbClr val="FFFFFF"/>
                </a:solidFill>
              </a:rPr>
              <a:t> </a:t>
            </a:r>
          </a:p>
        </p:txBody>
      </p:sp>
      <p:pic>
        <p:nvPicPr>
          <p:cNvPr id="4" name="Picture 3" descr="Graphical user interface, application&#10;&#10;Description automatically generated">
            <a:extLst>
              <a:ext uri="{FF2B5EF4-FFF2-40B4-BE49-F238E27FC236}">
                <a16:creationId xmlns:a16="http://schemas.microsoft.com/office/drawing/2014/main" id="{385FAFAF-B3AF-4CEC-B471-2C9858080BC0}"/>
              </a:ext>
            </a:extLst>
          </p:cNvPr>
          <p:cNvPicPr>
            <a:picLocks noChangeAspect="1"/>
          </p:cNvPicPr>
          <p:nvPr/>
        </p:nvPicPr>
        <p:blipFill rotWithShape="1">
          <a:blip r:embed="rId3"/>
          <a:srcRect l="11118" r="10527" b="26954"/>
          <a:stretch/>
        </p:blipFill>
        <p:spPr>
          <a:xfrm>
            <a:off x="4742017" y="1868399"/>
            <a:ext cx="6798082" cy="3121202"/>
          </a:xfrm>
          <a:prstGeom prst="rect">
            <a:avLst/>
          </a:prstGeom>
        </p:spPr>
      </p:pic>
    </p:spTree>
    <p:extLst>
      <p:ext uri="{BB962C8B-B14F-4D97-AF65-F5344CB8AC3E}">
        <p14:creationId xmlns:p14="http://schemas.microsoft.com/office/powerpoint/2010/main" val="265522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1DF30-A76B-4289-89E4-0368B2C10073}"/>
              </a:ext>
            </a:extLst>
          </p:cNvPr>
          <p:cNvSpPr>
            <a:spLocks noGrp="1"/>
          </p:cNvSpPr>
          <p:nvPr>
            <p:ph type="title"/>
          </p:nvPr>
        </p:nvSpPr>
        <p:spPr>
          <a:xfrm>
            <a:off x="858749" y="963997"/>
            <a:ext cx="3787457" cy="4938361"/>
          </a:xfrm>
        </p:spPr>
        <p:txBody>
          <a:bodyPr anchor="ctr">
            <a:normAutofit/>
          </a:bodyPr>
          <a:lstStyle/>
          <a:p>
            <a:pPr algn="r"/>
            <a:r>
              <a:rPr lang="en-US" dirty="0"/>
              <a:t>Purpose of the Project</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27A4C3-0EE4-448F-A5A3-4A4482ECA277}"/>
              </a:ext>
            </a:extLst>
          </p:cNvPr>
          <p:cNvSpPr>
            <a:spLocks noGrp="1"/>
          </p:cNvSpPr>
          <p:nvPr>
            <p:ph idx="1"/>
          </p:nvPr>
        </p:nvSpPr>
        <p:spPr>
          <a:xfrm>
            <a:off x="5301798" y="963507"/>
            <a:ext cx="5968181" cy="4938851"/>
          </a:xfrm>
        </p:spPr>
        <p:txBody>
          <a:bodyPr anchor="ctr">
            <a:normAutofit/>
          </a:bodyPr>
          <a:lstStyle/>
          <a:p>
            <a:pPr>
              <a:lnSpc>
                <a:spcPct val="100000"/>
              </a:lnSpc>
            </a:pPr>
            <a:r>
              <a:rPr lang="en-US" sz="2000" dirty="0">
                <a:effectLst/>
                <a:latin typeface="Open Sans" panose="020B0606030504020204" pitchFamily="34" charset="0"/>
                <a:ea typeface="Times New Roman" panose="02020603050405020304" pitchFamily="18" charset="0"/>
                <a:cs typeface="Carlito"/>
              </a:rPr>
              <a:t>Here, I was in charge of creating and managing the resources necessary to fully deploy both the necessary storage and compute resources for the app to Azure. As part of the project, I have also analyzed which resource best fits for app deployment between a VM or App Service. Lastly, I have added in an authentication option to Sign in with Microsoft, as well as logging for successful and unsuccessful logins as shown in further screenshots.</a:t>
            </a:r>
            <a:endParaRPr lang="en-US" sz="2000" dirty="0">
              <a:effectLst/>
              <a:latin typeface="Carlito"/>
              <a:ea typeface="Carlito"/>
              <a:cs typeface="Carlito"/>
            </a:endParaRPr>
          </a:p>
        </p:txBody>
      </p:sp>
    </p:spTree>
    <p:extLst>
      <p:ext uri="{BB962C8B-B14F-4D97-AF65-F5344CB8AC3E}">
        <p14:creationId xmlns:p14="http://schemas.microsoft.com/office/powerpoint/2010/main" val="51401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4" descr="Electronic components on a white background">
            <a:extLst>
              <a:ext uri="{FF2B5EF4-FFF2-40B4-BE49-F238E27FC236}">
                <a16:creationId xmlns:a16="http://schemas.microsoft.com/office/drawing/2014/main" id="{B9946907-AF86-4243-A965-A6FEDABA7CF3}"/>
              </a:ext>
            </a:extLst>
          </p:cNvPr>
          <p:cNvPicPr>
            <a:picLocks noChangeAspect="1"/>
          </p:cNvPicPr>
          <p:nvPr/>
        </p:nvPicPr>
        <p:blipFill rotWithShape="1">
          <a:blip r:embed="rId2"/>
          <a:srcRect r="1" b="15692"/>
          <a:stretch/>
        </p:blipFill>
        <p:spPr>
          <a:xfrm>
            <a:off x="2843" y="10"/>
            <a:ext cx="12186315" cy="6857990"/>
          </a:xfrm>
          <a:prstGeom prst="rect">
            <a:avLst/>
          </a:prstGeom>
        </p:spPr>
      </p:pic>
      <p:sp>
        <p:nvSpPr>
          <p:cNvPr id="18" name="Rectangle 17">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A9187F-B203-4101-AC88-E52A78CDD283}"/>
              </a:ext>
            </a:extLst>
          </p:cNvPr>
          <p:cNvSpPr>
            <a:spLocks noGrp="1"/>
          </p:cNvSpPr>
          <p:nvPr>
            <p:ph type="title"/>
          </p:nvPr>
        </p:nvSpPr>
        <p:spPr>
          <a:xfrm>
            <a:off x="948648" y="1419273"/>
            <a:ext cx="3153580" cy="1358188"/>
          </a:xfrm>
        </p:spPr>
        <p:txBody>
          <a:bodyPr>
            <a:normAutofit/>
          </a:bodyPr>
          <a:lstStyle/>
          <a:p>
            <a:r>
              <a:rPr lang="en-US" sz="3600" dirty="0">
                <a:solidFill>
                  <a:srgbClr val="FFFFFF"/>
                </a:solidFill>
              </a:rPr>
              <a:t>Parts of the projects</a:t>
            </a:r>
          </a:p>
        </p:txBody>
      </p:sp>
      <p:cxnSp>
        <p:nvCxnSpPr>
          <p:cNvPr id="20" name="Straight Connector 19">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C7D9BA0-32DF-4B93-849F-20DC11BD718B}"/>
              </a:ext>
            </a:extLst>
          </p:cNvPr>
          <p:cNvSpPr>
            <a:spLocks noGrp="1"/>
          </p:cNvSpPr>
          <p:nvPr>
            <p:ph idx="1"/>
          </p:nvPr>
        </p:nvSpPr>
        <p:spPr>
          <a:xfrm>
            <a:off x="948648" y="2978254"/>
            <a:ext cx="3153580" cy="2444238"/>
          </a:xfrm>
        </p:spPr>
        <p:txBody>
          <a:bodyPr>
            <a:normAutofit fontScale="92500" lnSpcReduction="10000"/>
          </a:bodyPr>
          <a:lstStyle/>
          <a:p>
            <a:pPr marL="342900" marR="0" lvl="0" indent="-342900">
              <a:spcBef>
                <a:spcPts val="0"/>
              </a:spcBef>
              <a:spcAft>
                <a:spcPts val="0"/>
              </a:spcAft>
              <a:buFont typeface="+mj-lt"/>
              <a:buAutoNum type="arabicParenR"/>
            </a:pPr>
            <a:r>
              <a:rPr lang="en-US" sz="1600" dirty="0">
                <a:solidFill>
                  <a:srgbClr val="FFFFFF"/>
                </a:solidFill>
                <a:effectLst/>
                <a:latin typeface="Open Sans" panose="020B0606030504020204" pitchFamily="34" charset="0"/>
                <a:ea typeface="Times New Roman" panose="02020603050405020304" pitchFamily="18" charset="0"/>
                <a:cs typeface="Caladea"/>
              </a:rPr>
              <a:t>Application Home Page</a:t>
            </a:r>
          </a:p>
          <a:p>
            <a:pPr marL="342900" marR="0" lvl="0" indent="-342900">
              <a:spcBef>
                <a:spcPts val="0"/>
              </a:spcBef>
              <a:spcAft>
                <a:spcPts val="0"/>
              </a:spcAft>
              <a:buFont typeface="+mj-lt"/>
              <a:buAutoNum type="arabicParenR"/>
            </a:pPr>
            <a:r>
              <a:rPr lang="en-US" sz="1600" dirty="0">
                <a:solidFill>
                  <a:srgbClr val="FFFFFF"/>
                </a:solidFill>
                <a:latin typeface="Open Sans" panose="020B0606030504020204" pitchFamily="34" charset="0"/>
                <a:ea typeface="Times New Roman" panose="02020603050405020304" pitchFamily="18" charset="0"/>
                <a:cs typeface="Caladea"/>
              </a:rPr>
              <a:t>Invalid Login</a:t>
            </a:r>
          </a:p>
          <a:p>
            <a:pPr marL="342900" marR="0" lvl="0" indent="-342900">
              <a:spcBef>
                <a:spcPts val="0"/>
              </a:spcBef>
              <a:spcAft>
                <a:spcPts val="0"/>
              </a:spcAft>
              <a:buFont typeface="+mj-lt"/>
              <a:buAutoNum type="arabicParenR"/>
            </a:pPr>
            <a:r>
              <a:rPr lang="en-US" sz="1600" dirty="0">
                <a:solidFill>
                  <a:srgbClr val="FFFFFF"/>
                </a:solidFill>
                <a:effectLst/>
                <a:latin typeface="Open Sans" panose="020B0606030504020204" pitchFamily="34" charset="0"/>
                <a:ea typeface="Times New Roman" panose="02020603050405020304" pitchFamily="18" charset="0"/>
                <a:cs typeface="Caladea"/>
              </a:rPr>
              <a:t>Successful Login</a:t>
            </a:r>
          </a:p>
          <a:p>
            <a:pPr marL="342900" marR="0" lvl="0" indent="-342900">
              <a:spcBef>
                <a:spcPts val="0"/>
              </a:spcBef>
              <a:spcAft>
                <a:spcPts val="0"/>
              </a:spcAft>
              <a:buFont typeface="+mj-lt"/>
              <a:buAutoNum type="arabicParenR"/>
            </a:pPr>
            <a:r>
              <a:rPr lang="en-US" sz="1600" dirty="0">
                <a:solidFill>
                  <a:srgbClr val="FFFFFF"/>
                </a:solidFill>
                <a:effectLst/>
                <a:latin typeface="Open Sans" panose="020B0606030504020204" pitchFamily="34" charset="0"/>
                <a:ea typeface="Times New Roman" panose="02020603050405020304" pitchFamily="18" charset="0"/>
                <a:cs typeface="Caladea"/>
              </a:rPr>
              <a:t>Post Edit</a:t>
            </a:r>
          </a:p>
          <a:p>
            <a:pPr marL="342900" marR="0" lvl="0" indent="-342900">
              <a:spcBef>
                <a:spcPts val="0"/>
              </a:spcBef>
              <a:spcAft>
                <a:spcPts val="0"/>
              </a:spcAft>
              <a:buFont typeface="+mj-lt"/>
              <a:buAutoNum type="arabicParenR"/>
            </a:pPr>
            <a:r>
              <a:rPr lang="en-US" sz="1600" dirty="0">
                <a:solidFill>
                  <a:srgbClr val="FFFFFF"/>
                </a:solidFill>
                <a:effectLst/>
                <a:latin typeface="Open Sans" panose="020B0606030504020204" pitchFamily="34" charset="0"/>
                <a:ea typeface="Times New Roman" panose="02020603050405020304" pitchFamily="18" charset="0"/>
                <a:cs typeface="Caladea"/>
              </a:rPr>
              <a:t>Create New Post</a:t>
            </a:r>
          </a:p>
          <a:p>
            <a:pPr marL="342900" marR="0" lvl="0" indent="-342900">
              <a:spcBef>
                <a:spcPts val="0"/>
              </a:spcBef>
              <a:spcAft>
                <a:spcPts val="0"/>
              </a:spcAft>
              <a:buFont typeface="+mj-lt"/>
              <a:buAutoNum type="arabicParenR"/>
            </a:pPr>
            <a:r>
              <a:rPr lang="en-US" sz="1600" dirty="0">
                <a:solidFill>
                  <a:srgbClr val="FFFFFF"/>
                </a:solidFill>
                <a:effectLst/>
                <a:latin typeface="Open Sans" panose="020B0606030504020204" pitchFamily="34" charset="0"/>
                <a:ea typeface="Times New Roman" panose="02020603050405020304" pitchFamily="18" charset="0"/>
                <a:cs typeface="Caladea"/>
              </a:rPr>
              <a:t>Resource Group</a:t>
            </a:r>
          </a:p>
          <a:p>
            <a:pPr marL="342900" marR="0" lvl="0" indent="-342900">
              <a:spcBef>
                <a:spcPts val="0"/>
              </a:spcBef>
              <a:spcAft>
                <a:spcPts val="0"/>
              </a:spcAft>
              <a:buFont typeface="+mj-lt"/>
              <a:buAutoNum type="arabicParenR"/>
            </a:pPr>
            <a:r>
              <a:rPr lang="en-US" sz="1600" dirty="0">
                <a:solidFill>
                  <a:srgbClr val="FFFFFF"/>
                </a:solidFill>
                <a:effectLst/>
                <a:latin typeface="Open Sans" panose="020B0606030504020204" pitchFamily="34" charset="0"/>
                <a:ea typeface="Times New Roman" panose="02020603050405020304" pitchFamily="18" charset="0"/>
                <a:cs typeface="Caladea"/>
              </a:rPr>
              <a:t>App service</a:t>
            </a:r>
            <a:endParaRPr lang="en-US" sz="1600" dirty="0">
              <a:solidFill>
                <a:srgbClr val="FFFFFF"/>
              </a:solidFill>
              <a:effectLst/>
              <a:latin typeface="Caladea"/>
              <a:ea typeface="Caladea"/>
              <a:cs typeface="Caladea"/>
            </a:endParaRPr>
          </a:p>
          <a:p>
            <a:pPr marL="342900" marR="0" lvl="0" indent="-342900">
              <a:spcBef>
                <a:spcPts val="0"/>
              </a:spcBef>
              <a:spcAft>
                <a:spcPts val="0"/>
              </a:spcAft>
              <a:buFont typeface="+mj-lt"/>
              <a:buAutoNum type="arabicParenR"/>
            </a:pPr>
            <a:r>
              <a:rPr lang="en-US" sz="1600" dirty="0">
                <a:solidFill>
                  <a:srgbClr val="FFFFFF"/>
                </a:solidFill>
                <a:effectLst/>
                <a:latin typeface="Open Sans" panose="020B0606030504020204" pitchFamily="34" charset="0"/>
                <a:ea typeface="Times New Roman" panose="02020603050405020304" pitchFamily="18" charset="0"/>
                <a:cs typeface="Caladea"/>
              </a:rPr>
              <a:t>App service plan</a:t>
            </a:r>
            <a:endParaRPr lang="en-US" sz="1600" dirty="0">
              <a:solidFill>
                <a:srgbClr val="FFFFFF"/>
              </a:solidFill>
              <a:effectLst/>
              <a:latin typeface="Caladea"/>
              <a:ea typeface="Caladea"/>
              <a:cs typeface="Caladea"/>
            </a:endParaRPr>
          </a:p>
          <a:p>
            <a:pPr marL="342900" marR="0" lvl="0" indent="-342900">
              <a:spcBef>
                <a:spcPts val="0"/>
              </a:spcBef>
              <a:spcAft>
                <a:spcPts val="0"/>
              </a:spcAft>
              <a:buFont typeface="+mj-lt"/>
              <a:buAutoNum type="arabicParenR"/>
            </a:pPr>
            <a:r>
              <a:rPr lang="en-US" sz="1600" dirty="0">
                <a:solidFill>
                  <a:srgbClr val="FFFFFF"/>
                </a:solidFill>
                <a:effectLst/>
                <a:latin typeface="Open Sans" panose="020B0606030504020204" pitchFamily="34" charset="0"/>
                <a:ea typeface="Times New Roman" panose="02020603050405020304" pitchFamily="18" charset="0"/>
                <a:cs typeface="Caladea"/>
              </a:rPr>
              <a:t>SQL Database</a:t>
            </a:r>
            <a:r>
              <a:rPr lang="en-US" sz="1600" dirty="0">
                <a:solidFill>
                  <a:srgbClr val="FFFFFF"/>
                </a:solidFill>
                <a:latin typeface="Caladea"/>
                <a:ea typeface="Times New Roman" panose="02020603050405020304" pitchFamily="18" charset="0"/>
                <a:cs typeface="Caladea"/>
              </a:rPr>
              <a:t> </a:t>
            </a:r>
            <a:endParaRPr lang="en-US" sz="1600" dirty="0">
              <a:solidFill>
                <a:srgbClr val="FFFFFF"/>
              </a:solidFill>
              <a:effectLst/>
              <a:latin typeface="Caladea"/>
              <a:ea typeface="Caladea"/>
              <a:cs typeface="Caladea"/>
            </a:endParaRPr>
          </a:p>
          <a:p>
            <a:pPr marL="342900" marR="0" lvl="0" indent="-342900">
              <a:spcBef>
                <a:spcPts val="0"/>
              </a:spcBef>
              <a:spcAft>
                <a:spcPts val="0"/>
              </a:spcAft>
              <a:buFont typeface="+mj-lt"/>
              <a:buAutoNum type="arabicParenR"/>
            </a:pPr>
            <a:r>
              <a:rPr lang="en-US" sz="1600" dirty="0">
                <a:solidFill>
                  <a:srgbClr val="FFFFFF"/>
                </a:solidFill>
                <a:effectLst/>
                <a:latin typeface="Open Sans" panose="020B0606030504020204" pitchFamily="34" charset="0"/>
                <a:ea typeface="Times New Roman" panose="02020603050405020304" pitchFamily="18" charset="0"/>
                <a:cs typeface="Caladea"/>
              </a:rPr>
              <a:t>Storage account</a:t>
            </a:r>
            <a:endParaRPr lang="en-US" sz="1600" dirty="0">
              <a:solidFill>
                <a:srgbClr val="FFFFFF"/>
              </a:solidFill>
              <a:effectLst/>
              <a:latin typeface="Caladea"/>
              <a:ea typeface="Caladea"/>
              <a:cs typeface="Caladea"/>
            </a:endParaRPr>
          </a:p>
          <a:p>
            <a:endParaRPr lang="en-US" sz="1600" dirty="0">
              <a:solidFill>
                <a:srgbClr val="FFFFFF"/>
              </a:solidFill>
            </a:endParaRPr>
          </a:p>
        </p:txBody>
      </p:sp>
      <p:sp>
        <p:nvSpPr>
          <p:cNvPr id="22"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917392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30A6-6D58-4541-A4C8-69AFE0EFFF3B}"/>
              </a:ext>
            </a:extLst>
          </p:cNvPr>
          <p:cNvSpPr>
            <a:spLocks noGrp="1"/>
          </p:cNvSpPr>
          <p:nvPr>
            <p:ph type="title"/>
          </p:nvPr>
        </p:nvSpPr>
        <p:spPr/>
        <p:txBody>
          <a:bodyPr/>
          <a:lstStyle/>
          <a:p>
            <a:r>
              <a:rPr lang="en-US" dirty="0"/>
              <a:t>Home page</a:t>
            </a:r>
          </a:p>
        </p:txBody>
      </p:sp>
      <p:pic>
        <p:nvPicPr>
          <p:cNvPr id="5" name="Content Placeholder 4" descr="Graphical user interface, application, Word&#10;&#10;Description automatically generated">
            <a:extLst>
              <a:ext uri="{FF2B5EF4-FFF2-40B4-BE49-F238E27FC236}">
                <a16:creationId xmlns:a16="http://schemas.microsoft.com/office/drawing/2014/main" id="{3E7566D0-7AEC-433F-9602-E95FBB55B4DD}"/>
              </a:ext>
            </a:extLst>
          </p:cNvPr>
          <p:cNvPicPr>
            <a:picLocks noGrp="1" noChangeAspect="1"/>
          </p:cNvPicPr>
          <p:nvPr>
            <p:ph idx="1"/>
          </p:nvPr>
        </p:nvPicPr>
        <p:blipFill>
          <a:blip r:embed="rId2"/>
          <a:stretch>
            <a:fillRect/>
          </a:stretch>
        </p:blipFill>
        <p:spPr>
          <a:xfrm>
            <a:off x="2526605" y="2108200"/>
            <a:ext cx="7199115" cy="3760788"/>
          </a:xfrm>
        </p:spPr>
      </p:pic>
    </p:spTree>
    <p:extLst>
      <p:ext uri="{BB962C8B-B14F-4D97-AF65-F5344CB8AC3E}">
        <p14:creationId xmlns:p14="http://schemas.microsoft.com/office/powerpoint/2010/main" val="925000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Rectangle 24">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696DB-3B9F-4819-9F82-E662A225C6A6}"/>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5400">
                <a:solidFill>
                  <a:schemeClr val="tx1"/>
                </a:solidFill>
              </a:rPr>
              <a:t>Logs for Successful login</a:t>
            </a:r>
          </a:p>
        </p:txBody>
      </p:sp>
      <p:pic>
        <p:nvPicPr>
          <p:cNvPr id="7" name="Content Placeholder 6" descr="Graphical user interface, text&#10;&#10;Description automatically generated">
            <a:extLst>
              <a:ext uri="{FF2B5EF4-FFF2-40B4-BE49-F238E27FC236}">
                <a16:creationId xmlns:a16="http://schemas.microsoft.com/office/drawing/2014/main" id="{3CC8D8FF-E3AE-474A-8329-E5815685B356}"/>
              </a:ext>
            </a:extLst>
          </p:cNvPr>
          <p:cNvPicPr>
            <a:picLocks noGrp="1" noChangeAspect="1"/>
          </p:cNvPicPr>
          <p:nvPr>
            <p:ph idx="1"/>
          </p:nvPr>
        </p:nvPicPr>
        <p:blipFill rotWithShape="1">
          <a:blip r:embed="rId2"/>
          <a:srcRect t="2938" r="-1" b="2807"/>
          <a:stretch/>
        </p:blipFill>
        <p:spPr>
          <a:xfrm>
            <a:off x="4635092" y="10"/>
            <a:ext cx="7556906" cy="3383270"/>
          </a:xfrm>
          <a:prstGeom prst="rect">
            <a:avLst/>
          </a:prstGeom>
        </p:spPr>
      </p:pic>
      <p:cxnSp>
        <p:nvCxnSpPr>
          <p:cNvPr id="34" name="Straight Connector 26">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10;&#10;Description automatically generated">
            <a:extLst>
              <a:ext uri="{FF2B5EF4-FFF2-40B4-BE49-F238E27FC236}">
                <a16:creationId xmlns:a16="http://schemas.microsoft.com/office/drawing/2014/main" id="{CCD2BDBF-D932-437F-A702-3E3625AFD63F}"/>
              </a:ext>
            </a:extLst>
          </p:cNvPr>
          <p:cNvPicPr>
            <a:picLocks noChangeAspect="1"/>
          </p:cNvPicPr>
          <p:nvPr/>
        </p:nvPicPr>
        <p:blipFill rotWithShape="1">
          <a:blip r:embed="rId3"/>
          <a:srcRect t="10459" r="-1" b="-1"/>
          <a:stretch/>
        </p:blipFill>
        <p:spPr>
          <a:xfrm>
            <a:off x="4635097" y="3474720"/>
            <a:ext cx="7556889" cy="3383280"/>
          </a:xfrm>
          <a:prstGeom prst="rect">
            <a:avLst/>
          </a:prstGeom>
        </p:spPr>
      </p:pic>
    </p:spTree>
    <p:extLst>
      <p:ext uri="{BB962C8B-B14F-4D97-AF65-F5344CB8AC3E}">
        <p14:creationId xmlns:p14="http://schemas.microsoft.com/office/powerpoint/2010/main" val="25349027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graphical user interface&#10;&#10;Description automatically generated">
            <a:extLst>
              <a:ext uri="{FF2B5EF4-FFF2-40B4-BE49-F238E27FC236}">
                <a16:creationId xmlns:a16="http://schemas.microsoft.com/office/drawing/2014/main" id="{63C3C7E6-3352-4A0A-B314-438C44B6ECFF}"/>
              </a:ext>
            </a:extLst>
          </p:cNvPr>
          <p:cNvPicPr>
            <a:picLocks noGrp="1" noChangeAspect="1"/>
          </p:cNvPicPr>
          <p:nvPr>
            <p:ph idx="1"/>
          </p:nvPr>
        </p:nvPicPr>
        <p:blipFill rotWithShape="1">
          <a:blip r:embed="rId2"/>
          <a:srcRect t="18494" b="1280"/>
          <a:stretch/>
        </p:blipFill>
        <p:spPr>
          <a:xfrm>
            <a:off x="-32" y="10"/>
            <a:ext cx="12192031" cy="4915066"/>
          </a:xfrm>
          <a:prstGeom prst="rect">
            <a:avLst/>
          </a:prstGeom>
        </p:spPr>
      </p:pic>
      <p:sp>
        <p:nvSpPr>
          <p:cNvPr id="14" name="Rectangle 1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DD1F94C-B7E2-48ED-B09C-A2301E51A03A}"/>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Logs for unsuccessful attempt</a:t>
            </a:r>
          </a:p>
        </p:txBody>
      </p:sp>
      <p:cxnSp>
        <p:nvCxnSpPr>
          <p:cNvPr id="16" name="Straight Connector 15">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515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F982F-5FF6-4071-BE3B-E10266932DF4}"/>
              </a:ext>
            </a:extLst>
          </p:cNvPr>
          <p:cNvSpPr>
            <a:spLocks noGrp="1"/>
          </p:cNvSpPr>
          <p:nvPr>
            <p:ph type="title"/>
          </p:nvPr>
        </p:nvSpPr>
        <p:spPr/>
        <p:txBody>
          <a:bodyPr/>
          <a:lstStyle/>
          <a:p>
            <a:r>
              <a:rPr lang="en-US" dirty="0"/>
              <a:t>Logs in Command Line Interface</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16F04044-E0F2-42B6-9E77-45742DD3D630}"/>
              </a:ext>
            </a:extLst>
          </p:cNvPr>
          <p:cNvPicPr>
            <a:picLocks noGrp="1" noChangeAspect="1"/>
          </p:cNvPicPr>
          <p:nvPr>
            <p:ph idx="1"/>
          </p:nvPr>
        </p:nvPicPr>
        <p:blipFill>
          <a:blip r:embed="rId2"/>
          <a:stretch>
            <a:fillRect/>
          </a:stretch>
        </p:blipFill>
        <p:spPr>
          <a:xfrm>
            <a:off x="1096963" y="2986271"/>
            <a:ext cx="10058400" cy="2004646"/>
          </a:xfrm>
        </p:spPr>
      </p:pic>
    </p:spTree>
    <p:extLst>
      <p:ext uri="{BB962C8B-B14F-4D97-AF65-F5344CB8AC3E}">
        <p14:creationId xmlns:p14="http://schemas.microsoft.com/office/powerpoint/2010/main" val="2674095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09EF-4CC2-4266-B533-3175623B68C1}"/>
              </a:ext>
            </a:extLst>
          </p:cNvPr>
          <p:cNvSpPr>
            <a:spLocks noGrp="1"/>
          </p:cNvSpPr>
          <p:nvPr>
            <p:ph type="title"/>
          </p:nvPr>
        </p:nvSpPr>
        <p:spPr/>
        <p:txBody>
          <a:bodyPr/>
          <a:lstStyle/>
          <a:p>
            <a:r>
              <a:rPr lang="en-US" dirty="0"/>
              <a:t>Unsuccessful login</a:t>
            </a:r>
          </a:p>
        </p:txBody>
      </p:sp>
      <p:pic>
        <p:nvPicPr>
          <p:cNvPr id="5" name="Content Placeholder 4" descr="Graphical user interface, application, Word&#10;&#10;Description automatically generated">
            <a:extLst>
              <a:ext uri="{FF2B5EF4-FFF2-40B4-BE49-F238E27FC236}">
                <a16:creationId xmlns:a16="http://schemas.microsoft.com/office/drawing/2014/main" id="{C00C14D0-6123-4123-8DA2-758EE0840FF6}"/>
              </a:ext>
            </a:extLst>
          </p:cNvPr>
          <p:cNvPicPr>
            <a:picLocks noGrp="1" noChangeAspect="1"/>
          </p:cNvPicPr>
          <p:nvPr>
            <p:ph idx="1"/>
          </p:nvPr>
        </p:nvPicPr>
        <p:blipFill>
          <a:blip r:embed="rId2"/>
          <a:stretch>
            <a:fillRect/>
          </a:stretch>
        </p:blipFill>
        <p:spPr>
          <a:xfrm>
            <a:off x="2558617" y="2108200"/>
            <a:ext cx="7135092" cy="3760788"/>
          </a:xfrm>
        </p:spPr>
      </p:pic>
    </p:spTree>
    <p:extLst>
      <p:ext uri="{BB962C8B-B14F-4D97-AF65-F5344CB8AC3E}">
        <p14:creationId xmlns:p14="http://schemas.microsoft.com/office/powerpoint/2010/main" val="1411014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9D584-CAD1-4A71-B2BB-881BF7D979D2}"/>
              </a:ext>
            </a:extLst>
          </p:cNvPr>
          <p:cNvSpPr>
            <a:spLocks noGrp="1"/>
          </p:cNvSpPr>
          <p:nvPr>
            <p:ph type="title"/>
          </p:nvPr>
        </p:nvSpPr>
        <p:spPr/>
        <p:txBody>
          <a:bodyPr/>
          <a:lstStyle/>
          <a:p>
            <a:r>
              <a:rPr lang="en-US" dirty="0"/>
              <a:t>Home page after successful login</a:t>
            </a:r>
          </a:p>
        </p:txBody>
      </p:sp>
      <p:pic>
        <p:nvPicPr>
          <p:cNvPr id="5" name="Content Placeholder 4" descr="Graphical user interface&#10;&#10;Description automatically generated">
            <a:extLst>
              <a:ext uri="{FF2B5EF4-FFF2-40B4-BE49-F238E27FC236}">
                <a16:creationId xmlns:a16="http://schemas.microsoft.com/office/drawing/2014/main" id="{2281FCD6-C060-415E-AA3F-E10ED94750B2}"/>
              </a:ext>
            </a:extLst>
          </p:cNvPr>
          <p:cNvPicPr>
            <a:picLocks noGrp="1" noChangeAspect="1"/>
          </p:cNvPicPr>
          <p:nvPr>
            <p:ph idx="1"/>
          </p:nvPr>
        </p:nvPicPr>
        <p:blipFill>
          <a:blip r:embed="rId2"/>
          <a:stretch>
            <a:fillRect/>
          </a:stretch>
        </p:blipFill>
        <p:spPr>
          <a:xfrm>
            <a:off x="1887815" y="2108200"/>
            <a:ext cx="8476696" cy="3760788"/>
          </a:xfrm>
        </p:spPr>
      </p:pic>
    </p:spTree>
    <p:extLst>
      <p:ext uri="{BB962C8B-B14F-4D97-AF65-F5344CB8AC3E}">
        <p14:creationId xmlns:p14="http://schemas.microsoft.com/office/powerpoint/2010/main" val="701432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6A8A-7799-4DF7-BFFB-F0B9BE344BCB}"/>
              </a:ext>
            </a:extLst>
          </p:cNvPr>
          <p:cNvSpPr>
            <a:spLocks noGrp="1"/>
          </p:cNvSpPr>
          <p:nvPr>
            <p:ph type="title"/>
          </p:nvPr>
        </p:nvSpPr>
        <p:spPr/>
        <p:txBody>
          <a:bodyPr/>
          <a:lstStyle/>
          <a:p>
            <a:r>
              <a:rPr lang="en-US" dirty="0"/>
              <a:t>Create Post After Successful login</a:t>
            </a:r>
          </a:p>
        </p:txBody>
      </p:sp>
      <p:pic>
        <p:nvPicPr>
          <p:cNvPr id="5" name="Content Placeholder 4" descr="Graphical user interface, application&#10;&#10;Description automatically generated">
            <a:extLst>
              <a:ext uri="{FF2B5EF4-FFF2-40B4-BE49-F238E27FC236}">
                <a16:creationId xmlns:a16="http://schemas.microsoft.com/office/drawing/2014/main" id="{9FE08A20-46E3-4D0C-AF4D-066C8AA38365}"/>
              </a:ext>
            </a:extLst>
          </p:cNvPr>
          <p:cNvPicPr>
            <a:picLocks noGrp="1" noChangeAspect="1"/>
          </p:cNvPicPr>
          <p:nvPr>
            <p:ph idx="1"/>
          </p:nvPr>
        </p:nvPicPr>
        <p:blipFill>
          <a:blip r:embed="rId2"/>
          <a:stretch>
            <a:fillRect/>
          </a:stretch>
        </p:blipFill>
        <p:spPr>
          <a:xfrm>
            <a:off x="2055863" y="2108200"/>
            <a:ext cx="8140600" cy="3760788"/>
          </a:xfrm>
        </p:spPr>
      </p:pic>
    </p:spTree>
    <p:extLst>
      <p:ext uri="{BB962C8B-B14F-4D97-AF65-F5344CB8AC3E}">
        <p14:creationId xmlns:p14="http://schemas.microsoft.com/office/powerpoint/2010/main" val="439759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6" name="Picture 4">
            <a:extLst>
              <a:ext uri="{FF2B5EF4-FFF2-40B4-BE49-F238E27FC236}">
                <a16:creationId xmlns:a16="http://schemas.microsoft.com/office/drawing/2014/main" id="{37BFA89C-1E09-4F0B-8B8A-EF90D801E8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62" r="1" b="3829"/>
          <a:stretch/>
        </p:blipFill>
        <p:spPr bwMode="auto">
          <a:xfrm>
            <a:off x="2843" y="-142865"/>
            <a:ext cx="12186315" cy="6857990"/>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BDE1A-8462-45D4-80FA-C537E7BE69D1}"/>
              </a:ext>
            </a:extLst>
          </p:cNvPr>
          <p:cNvSpPr>
            <a:spLocks noGrp="1"/>
          </p:cNvSpPr>
          <p:nvPr>
            <p:ph type="title"/>
          </p:nvPr>
        </p:nvSpPr>
        <p:spPr>
          <a:xfrm>
            <a:off x="948648" y="1419273"/>
            <a:ext cx="3153580" cy="1358188"/>
          </a:xfrm>
        </p:spPr>
        <p:txBody>
          <a:bodyPr>
            <a:normAutofit/>
          </a:bodyPr>
          <a:lstStyle/>
          <a:p>
            <a:r>
              <a:rPr lang="en-US" sz="3600">
                <a:solidFill>
                  <a:srgbClr val="FFFFFF"/>
                </a:solidFill>
              </a:rPr>
              <a:t>What is cloud computing?</a:t>
            </a:r>
          </a:p>
        </p:txBody>
      </p:sp>
      <p:cxnSp>
        <p:nvCxnSpPr>
          <p:cNvPr id="87" name="Straight Connector 83">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A621F10-6279-4FEF-BB0F-21493357627B}"/>
              </a:ext>
            </a:extLst>
          </p:cNvPr>
          <p:cNvSpPr>
            <a:spLocks noGrp="1"/>
          </p:cNvSpPr>
          <p:nvPr>
            <p:ph idx="1"/>
          </p:nvPr>
        </p:nvSpPr>
        <p:spPr>
          <a:xfrm>
            <a:off x="948648" y="2978254"/>
            <a:ext cx="3153580" cy="2444238"/>
          </a:xfrm>
        </p:spPr>
        <p:txBody>
          <a:bodyPr>
            <a:normAutofit/>
          </a:bodyPr>
          <a:lstStyle/>
          <a:p>
            <a:pPr>
              <a:lnSpc>
                <a:spcPct val="100000"/>
              </a:lnSpc>
            </a:pPr>
            <a:r>
              <a:rPr lang="en-US" sz="1600">
                <a:solidFill>
                  <a:srgbClr val="FFFFFF"/>
                </a:solidFill>
                <a:effectLst/>
                <a:latin typeface="Carlito"/>
                <a:ea typeface="Carlito"/>
                <a:cs typeface="Carlito"/>
              </a:rPr>
              <a:t>Cloud computing is renting resources, like storage space or CPU cycles, on another company's computers. You only pay for what you use. The company providing these services is referred to as a cloud provider. Some example providers are </a:t>
            </a:r>
            <a:r>
              <a:rPr lang="en-US" sz="1600" b="1">
                <a:solidFill>
                  <a:srgbClr val="FFFFFF"/>
                </a:solidFill>
                <a:effectLst/>
                <a:latin typeface="Carlito"/>
                <a:ea typeface="Carlito"/>
                <a:cs typeface="Carlito"/>
              </a:rPr>
              <a:t>Microsoft, Amazon, IBM</a:t>
            </a:r>
            <a:r>
              <a:rPr lang="en-US" sz="1600">
                <a:solidFill>
                  <a:srgbClr val="FFFFFF"/>
                </a:solidFill>
                <a:effectLst/>
                <a:latin typeface="Carlito"/>
                <a:ea typeface="Carlito"/>
                <a:cs typeface="Carlito"/>
              </a:rPr>
              <a:t> and </a:t>
            </a:r>
            <a:r>
              <a:rPr lang="en-US" sz="1600" b="1">
                <a:solidFill>
                  <a:srgbClr val="FFFFFF"/>
                </a:solidFill>
                <a:effectLst/>
                <a:latin typeface="Carlito"/>
                <a:ea typeface="Carlito"/>
                <a:cs typeface="Carlito"/>
              </a:rPr>
              <a:t>Google.</a:t>
            </a:r>
            <a:endParaRPr lang="en-US" sz="1600">
              <a:solidFill>
                <a:srgbClr val="FFFFFF"/>
              </a:solidFill>
            </a:endParaRPr>
          </a:p>
        </p:txBody>
      </p:sp>
      <p:sp>
        <p:nvSpPr>
          <p:cNvPr id="86"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6335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CE99-14DD-4F19-AD4F-5E88F0A06AF4}"/>
              </a:ext>
            </a:extLst>
          </p:cNvPr>
          <p:cNvSpPr>
            <a:spLocks noGrp="1"/>
          </p:cNvSpPr>
          <p:nvPr>
            <p:ph type="title"/>
          </p:nvPr>
        </p:nvSpPr>
        <p:spPr/>
        <p:txBody>
          <a:bodyPr/>
          <a:lstStyle/>
          <a:p>
            <a:r>
              <a:rPr lang="en-US" dirty="0"/>
              <a:t>Edit Post after login</a:t>
            </a:r>
          </a:p>
        </p:txBody>
      </p:sp>
      <p:pic>
        <p:nvPicPr>
          <p:cNvPr id="5" name="Content Placeholder 4" descr="Graphical user interface, application, Word&#10;&#10;Description automatically generated">
            <a:extLst>
              <a:ext uri="{FF2B5EF4-FFF2-40B4-BE49-F238E27FC236}">
                <a16:creationId xmlns:a16="http://schemas.microsoft.com/office/drawing/2014/main" id="{DED07FBA-A27F-45C3-B60C-9F1942792F5D}"/>
              </a:ext>
            </a:extLst>
          </p:cNvPr>
          <p:cNvPicPr>
            <a:picLocks noGrp="1" noChangeAspect="1"/>
          </p:cNvPicPr>
          <p:nvPr>
            <p:ph idx="1"/>
          </p:nvPr>
        </p:nvPicPr>
        <p:blipFill>
          <a:blip r:embed="rId2"/>
          <a:stretch>
            <a:fillRect/>
          </a:stretch>
        </p:blipFill>
        <p:spPr>
          <a:xfrm>
            <a:off x="2540903" y="2108200"/>
            <a:ext cx="7170519" cy="3760788"/>
          </a:xfrm>
        </p:spPr>
      </p:pic>
    </p:spTree>
    <p:extLst>
      <p:ext uri="{BB962C8B-B14F-4D97-AF65-F5344CB8AC3E}">
        <p14:creationId xmlns:p14="http://schemas.microsoft.com/office/powerpoint/2010/main" val="1309283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883B4-DC11-49D6-8D40-AA3932431C7E}"/>
              </a:ext>
            </a:extLst>
          </p:cNvPr>
          <p:cNvSpPr>
            <a:spLocks noGrp="1"/>
          </p:cNvSpPr>
          <p:nvPr>
            <p:ph type="title"/>
          </p:nvPr>
        </p:nvSpPr>
        <p:spPr/>
        <p:txBody>
          <a:bodyPr/>
          <a:lstStyle/>
          <a:p>
            <a:r>
              <a:rPr lang="en-US" dirty="0"/>
              <a:t>Editing created post</a:t>
            </a:r>
          </a:p>
        </p:txBody>
      </p:sp>
      <p:pic>
        <p:nvPicPr>
          <p:cNvPr id="5" name="Content Placeholder 4" descr="Graphical user interface, application, website&#10;&#10;Description automatically generated">
            <a:extLst>
              <a:ext uri="{FF2B5EF4-FFF2-40B4-BE49-F238E27FC236}">
                <a16:creationId xmlns:a16="http://schemas.microsoft.com/office/drawing/2014/main" id="{5FCBFB2B-A4AE-4AB4-B510-FD7CA3AD06CB}"/>
              </a:ext>
            </a:extLst>
          </p:cNvPr>
          <p:cNvPicPr>
            <a:picLocks noGrp="1" noChangeAspect="1"/>
          </p:cNvPicPr>
          <p:nvPr>
            <p:ph idx="1"/>
          </p:nvPr>
        </p:nvPicPr>
        <p:blipFill>
          <a:blip r:embed="rId2"/>
          <a:stretch>
            <a:fillRect/>
          </a:stretch>
        </p:blipFill>
        <p:spPr>
          <a:xfrm>
            <a:off x="2515806" y="2108200"/>
            <a:ext cx="7220713" cy="3760788"/>
          </a:xfrm>
        </p:spPr>
      </p:pic>
    </p:spTree>
    <p:extLst>
      <p:ext uri="{BB962C8B-B14F-4D97-AF65-F5344CB8AC3E}">
        <p14:creationId xmlns:p14="http://schemas.microsoft.com/office/powerpoint/2010/main" val="2138757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62C2E-4C56-427D-A846-84B49C9E686E}"/>
              </a:ext>
            </a:extLst>
          </p:cNvPr>
          <p:cNvSpPr>
            <a:spLocks noGrp="1"/>
          </p:cNvSpPr>
          <p:nvPr>
            <p:ph type="title"/>
          </p:nvPr>
        </p:nvSpPr>
        <p:spPr>
          <a:xfrm>
            <a:off x="6411685" y="634946"/>
            <a:ext cx="5127171" cy="1450757"/>
          </a:xfrm>
        </p:spPr>
        <p:txBody>
          <a:bodyPr>
            <a:normAutofit/>
          </a:bodyPr>
          <a:lstStyle/>
          <a:p>
            <a:r>
              <a:rPr lang="en-US"/>
              <a:t>Resource Group</a:t>
            </a:r>
          </a:p>
        </p:txBody>
      </p:sp>
      <p:pic>
        <p:nvPicPr>
          <p:cNvPr id="9" name="Picture 8" descr="Resource groups can encompass multiple services in a region.">
            <a:extLst>
              <a:ext uri="{FF2B5EF4-FFF2-40B4-BE49-F238E27FC236}">
                <a16:creationId xmlns:a16="http://schemas.microsoft.com/office/drawing/2014/main" id="{52AA5C55-42EC-47C2-BC72-75A37BA4B4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43192" y="2098844"/>
            <a:ext cx="5115347" cy="2340270"/>
          </a:xfrm>
          <a:prstGeom prst="rect">
            <a:avLst/>
          </a:prstGeom>
          <a:noFill/>
        </p:spPr>
      </p:pic>
      <p:cxnSp>
        <p:nvCxnSpPr>
          <p:cNvPr id="31" name="Straight Connector 3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1621D9-1F1E-4413-B492-AE3F8CBD9955}"/>
              </a:ext>
            </a:extLst>
          </p:cNvPr>
          <p:cNvSpPr>
            <a:spLocks noGrp="1"/>
          </p:cNvSpPr>
          <p:nvPr>
            <p:ph idx="1"/>
          </p:nvPr>
        </p:nvSpPr>
        <p:spPr>
          <a:xfrm>
            <a:off x="6411684" y="2407436"/>
            <a:ext cx="5127172" cy="3461658"/>
          </a:xfrm>
        </p:spPr>
        <p:txBody>
          <a:bodyPr>
            <a:normAutofit/>
          </a:bodyPr>
          <a:lstStyle/>
          <a:p>
            <a:pPr marL="0" marR="0" indent="0">
              <a:lnSpc>
                <a:spcPct val="100000"/>
              </a:lnSpc>
              <a:spcBef>
                <a:spcPts val="0"/>
              </a:spcBef>
              <a:spcAft>
                <a:spcPts val="600"/>
              </a:spcAft>
              <a:buNone/>
            </a:pPr>
            <a:r>
              <a:rPr lang="en-US" sz="1700" dirty="0">
                <a:effectLst/>
                <a:latin typeface="Caladea"/>
                <a:ea typeface="Caladea"/>
                <a:cs typeface="Caladea"/>
              </a:rPr>
              <a:t>These help to organize resources we use, such as Virtual Machines, App Services, storage options and other resources in order to make resource management easier. We may have a resource group for a specific project, or because resource groups are tied to a </a:t>
            </a:r>
            <a:r>
              <a:rPr lang="en-US" sz="1700" b="1" dirty="0">
                <a:effectLst/>
                <a:latin typeface="Caladea"/>
                <a:ea typeface="Caladea"/>
                <a:cs typeface="Caladea"/>
              </a:rPr>
              <a:t>Region</a:t>
            </a:r>
            <a:r>
              <a:rPr lang="en-US" sz="1700" dirty="0">
                <a:effectLst/>
                <a:latin typeface="Caladea"/>
                <a:ea typeface="Caladea"/>
                <a:cs typeface="Caladea"/>
              </a:rPr>
              <a:t>, we may have resource groups containing similar resources in multiple locations across the world. A region contains at least one data center but could have multiple data centers that are close by and networked together through a low-latency network. There are over 60 regions available worldwide and available in 140 countries, such as Central India, East US and Japan West. </a:t>
            </a:r>
            <a:endParaRPr lang="en-US" sz="1700" dirty="0"/>
          </a:p>
        </p:txBody>
      </p:sp>
      <p:sp>
        <p:nvSpPr>
          <p:cNvPr id="33" name="Rectangle 32">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40583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3ACA-E0AE-4BB3-B815-1E73276D8007}"/>
              </a:ext>
            </a:extLst>
          </p:cNvPr>
          <p:cNvSpPr>
            <a:spLocks noGrp="1"/>
          </p:cNvSpPr>
          <p:nvPr>
            <p:ph type="title"/>
          </p:nvPr>
        </p:nvSpPr>
        <p:spPr/>
        <p:txBody>
          <a:bodyPr/>
          <a:lstStyle/>
          <a:p>
            <a:r>
              <a:rPr lang="en-US" dirty="0"/>
              <a:t>Resource Group of Article CMS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D3F95066-4973-4DC0-B95C-A5472737B30A}"/>
              </a:ext>
            </a:extLst>
          </p:cNvPr>
          <p:cNvPicPr>
            <a:picLocks noGrp="1" noChangeAspect="1"/>
          </p:cNvPicPr>
          <p:nvPr>
            <p:ph idx="1"/>
          </p:nvPr>
        </p:nvPicPr>
        <p:blipFill>
          <a:blip r:embed="rId2"/>
          <a:stretch>
            <a:fillRect/>
          </a:stretch>
        </p:blipFill>
        <p:spPr>
          <a:xfrm>
            <a:off x="1543051" y="2108200"/>
            <a:ext cx="9267824" cy="4064000"/>
          </a:xfrm>
        </p:spPr>
      </p:pic>
    </p:spTree>
    <p:extLst>
      <p:ext uri="{BB962C8B-B14F-4D97-AF65-F5344CB8AC3E}">
        <p14:creationId xmlns:p14="http://schemas.microsoft.com/office/powerpoint/2010/main" val="3516984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938DC4-C881-4016-9FAD-90884D5CAB2E}"/>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App service</a:t>
            </a:r>
          </a:p>
        </p:txBody>
      </p:sp>
      <p:sp>
        <p:nvSpPr>
          <p:cNvPr id="3" name="Content Placeholder 2">
            <a:extLst>
              <a:ext uri="{FF2B5EF4-FFF2-40B4-BE49-F238E27FC236}">
                <a16:creationId xmlns:a16="http://schemas.microsoft.com/office/drawing/2014/main" id="{9BB207FE-E22F-4FD7-A1B5-6A5E8909C8BD}"/>
              </a:ext>
            </a:extLst>
          </p:cNvPr>
          <p:cNvSpPr>
            <a:spLocks noGrp="1"/>
          </p:cNvSpPr>
          <p:nvPr>
            <p:ph idx="1"/>
          </p:nvPr>
        </p:nvSpPr>
        <p:spPr>
          <a:xfrm>
            <a:off x="1096963" y="2675694"/>
            <a:ext cx="10058400" cy="3193294"/>
          </a:xfrm>
        </p:spPr>
        <p:txBody>
          <a:bodyPr>
            <a:normAutofit/>
          </a:bodyPr>
          <a:lstStyle/>
          <a:p>
            <a:r>
              <a:rPr lang="en-US" dirty="0">
                <a:effectLst/>
                <a:latin typeface="Caladea"/>
                <a:ea typeface="Caladea"/>
                <a:cs typeface="Caladea"/>
              </a:rPr>
              <a:t>App Service is a platform as a service (PaaS) offering. This also enables us to build and host web apps, background jobs, mobile back-ends, and RESTful APIs in the programming language of our choice without managing infrastructure. It offers automatic scaling and high availability. Azure App Service supports Windows and Linux and enables automated deployments from GitHub, Azure DevOps, or any Git repo to support a continuous deployment model. This platform as a service (PaaS) environment allows us to focus on the website and API logic while Azure handles the infrastructure to run and scale our web applications.</a:t>
            </a:r>
            <a:endParaRPr lang="en-US" dirty="0">
              <a:effectLst/>
              <a:latin typeface="Carlito"/>
              <a:ea typeface="Carlito"/>
              <a:cs typeface="Carlito"/>
            </a:endParaRPr>
          </a:p>
          <a:p>
            <a:endParaRPr lang="en-US" dirty="0"/>
          </a:p>
        </p:txBody>
      </p:sp>
      <p:sp>
        <p:nvSpPr>
          <p:cNvPr id="25" name="Rectangle 2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71841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ED166-0BEE-4997-80A3-5F732ACF92E3}"/>
              </a:ext>
            </a:extLst>
          </p:cNvPr>
          <p:cNvSpPr>
            <a:spLocks noGrp="1"/>
          </p:cNvSpPr>
          <p:nvPr>
            <p:ph type="title"/>
          </p:nvPr>
        </p:nvSpPr>
        <p:spPr/>
        <p:txBody>
          <a:bodyPr/>
          <a:lstStyle/>
          <a:p>
            <a:r>
              <a:rPr lang="en-US"/>
              <a:t>App Service For Article CMS</a:t>
            </a:r>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745EDB9A-C1A7-432D-91F4-272FCE8DB8D0}"/>
              </a:ext>
            </a:extLst>
          </p:cNvPr>
          <p:cNvPicPr>
            <a:picLocks noGrp="1" noChangeAspect="1"/>
          </p:cNvPicPr>
          <p:nvPr>
            <p:ph idx="1"/>
          </p:nvPr>
        </p:nvPicPr>
        <p:blipFill>
          <a:blip r:embed="rId2"/>
          <a:stretch>
            <a:fillRect/>
          </a:stretch>
        </p:blipFill>
        <p:spPr>
          <a:xfrm>
            <a:off x="1972235" y="2108199"/>
            <a:ext cx="8148918" cy="4202953"/>
          </a:xfrm>
        </p:spPr>
      </p:pic>
    </p:spTree>
    <p:extLst>
      <p:ext uri="{BB962C8B-B14F-4D97-AF65-F5344CB8AC3E}">
        <p14:creationId xmlns:p14="http://schemas.microsoft.com/office/powerpoint/2010/main" val="1833539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CDDB-6291-432F-A10C-ACF152D3EB02}"/>
              </a:ext>
            </a:extLst>
          </p:cNvPr>
          <p:cNvSpPr>
            <a:spLocks noGrp="1"/>
          </p:cNvSpPr>
          <p:nvPr>
            <p:ph type="title"/>
          </p:nvPr>
        </p:nvSpPr>
        <p:spPr/>
        <p:txBody>
          <a:bodyPr/>
          <a:lstStyle/>
          <a:p>
            <a:r>
              <a:rPr lang="en-US"/>
              <a:t>App service plan</a:t>
            </a:r>
            <a:endParaRPr lang="en-US" dirty="0"/>
          </a:p>
        </p:txBody>
      </p:sp>
      <p:pic>
        <p:nvPicPr>
          <p:cNvPr id="5" name="Content Placeholder 4" descr="Graphical user interface, application&#10;&#10;Description automatically generated">
            <a:extLst>
              <a:ext uri="{FF2B5EF4-FFF2-40B4-BE49-F238E27FC236}">
                <a16:creationId xmlns:a16="http://schemas.microsoft.com/office/drawing/2014/main" id="{381AEA7E-8565-47DE-8B3D-A800FC87803B}"/>
              </a:ext>
            </a:extLst>
          </p:cNvPr>
          <p:cNvPicPr>
            <a:picLocks noGrp="1" noChangeAspect="1"/>
          </p:cNvPicPr>
          <p:nvPr>
            <p:ph idx="1"/>
          </p:nvPr>
        </p:nvPicPr>
        <p:blipFill>
          <a:blip r:embed="rId2"/>
          <a:stretch>
            <a:fillRect/>
          </a:stretch>
        </p:blipFill>
        <p:spPr>
          <a:xfrm>
            <a:off x="2384861" y="2108200"/>
            <a:ext cx="7482604" cy="3760788"/>
          </a:xfrm>
        </p:spPr>
      </p:pic>
    </p:spTree>
    <p:extLst>
      <p:ext uri="{BB962C8B-B14F-4D97-AF65-F5344CB8AC3E}">
        <p14:creationId xmlns:p14="http://schemas.microsoft.com/office/powerpoint/2010/main" val="2499730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37">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4AFE9-A528-434E-9B0E-E5DFC0CD66DB}"/>
              </a:ext>
            </a:extLst>
          </p:cNvPr>
          <p:cNvSpPr>
            <a:spLocks noGrp="1"/>
          </p:cNvSpPr>
          <p:nvPr>
            <p:ph type="title"/>
          </p:nvPr>
        </p:nvSpPr>
        <p:spPr>
          <a:xfrm>
            <a:off x="5172074" y="286603"/>
            <a:ext cx="5983605" cy="1450757"/>
          </a:xfrm>
        </p:spPr>
        <p:txBody>
          <a:bodyPr>
            <a:normAutofit/>
          </a:bodyPr>
          <a:lstStyle/>
          <a:p>
            <a:r>
              <a:rPr lang="en-US"/>
              <a:t>Azure Storage</a:t>
            </a:r>
          </a:p>
        </p:txBody>
      </p:sp>
      <p:pic>
        <p:nvPicPr>
          <p:cNvPr id="1026" name="Picture 2" descr="10 Things You May Not Know About Servers &amp;amp; Storage | Curvature">
            <a:extLst>
              <a:ext uri="{FF2B5EF4-FFF2-40B4-BE49-F238E27FC236}">
                <a16:creationId xmlns:a16="http://schemas.microsoft.com/office/drawing/2014/main" id="{6240D962-F2ED-48B6-90DC-7E556597A2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453" r="4248" b="2"/>
          <a:stretch/>
        </p:blipFill>
        <p:spPr bwMode="auto">
          <a:xfrm>
            <a:off x="20" y="10"/>
            <a:ext cx="4580077" cy="6400784"/>
          </a:xfrm>
          <a:prstGeom prst="rect">
            <a:avLst/>
          </a:prstGeom>
          <a:noFill/>
          <a:extLst>
            <a:ext uri="{909E8E84-426E-40DD-AFC4-6F175D3DCCD1}">
              <a14:hiddenFill xmlns:a14="http://schemas.microsoft.com/office/drawing/2010/main">
                <a:solidFill>
                  <a:srgbClr val="FFFFFF"/>
                </a:solidFill>
              </a14:hiddenFill>
            </a:ext>
          </a:extLst>
        </p:spPr>
      </p:pic>
      <p:cxnSp>
        <p:nvCxnSpPr>
          <p:cNvPr id="103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5BBF27-EB23-492E-B21A-ED648B1160AD}"/>
              </a:ext>
            </a:extLst>
          </p:cNvPr>
          <p:cNvSpPr>
            <a:spLocks noGrp="1"/>
          </p:cNvSpPr>
          <p:nvPr>
            <p:ph idx="1"/>
          </p:nvPr>
        </p:nvSpPr>
        <p:spPr>
          <a:xfrm>
            <a:off x="5172074" y="2108201"/>
            <a:ext cx="5983606" cy="3760891"/>
          </a:xfrm>
        </p:spPr>
        <p:txBody>
          <a:bodyPr>
            <a:normAutofit/>
          </a:bodyPr>
          <a:lstStyle/>
          <a:p>
            <a:pPr marL="0" marR="0">
              <a:lnSpc>
                <a:spcPct val="100000"/>
              </a:lnSpc>
              <a:spcBef>
                <a:spcPts val="0"/>
              </a:spcBef>
              <a:spcAft>
                <a:spcPts val="1125"/>
              </a:spcAft>
            </a:pPr>
            <a:r>
              <a:rPr lang="en-US">
                <a:effectLst/>
                <a:latin typeface="Caladea"/>
                <a:ea typeface="Caladea"/>
                <a:cs typeface="Caladea"/>
              </a:rPr>
              <a:t>An Azure storage account can store data objects you create, such as blobs and files. This storage account provides a unique namespace in Azure for your data, and every item that you store has an address that includes your unique account name. It’s worth noting the name of the storage account can contain only lowercase letters and numbers.</a:t>
            </a:r>
            <a:r>
              <a:rPr lang="en-US">
                <a:latin typeface="Caladea"/>
              </a:rPr>
              <a:t> In this project, I have mostly utilize General-purpose v2 storage accounts, which provide support and the latest features for Azure Storage services such as blobs, Files, Disks, Queues, and Tables. This type of storage account is recommended for most scenarios when using Azure Storage services</a:t>
            </a:r>
          </a:p>
        </p:txBody>
      </p:sp>
      <p:sp>
        <p:nvSpPr>
          <p:cNvPr id="1033" name="Rectangle 141">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527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46F41-2D80-4BEC-A5A0-27B61805D74F}"/>
              </a:ext>
            </a:extLst>
          </p:cNvPr>
          <p:cNvSpPr>
            <a:spLocks noGrp="1"/>
          </p:cNvSpPr>
          <p:nvPr>
            <p:ph type="title"/>
          </p:nvPr>
        </p:nvSpPr>
        <p:spPr>
          <a:xfrm>
            <a:off x="858749" y="963997"/>
            <a:ext cx="3787457" cy="4938361"/>
          </a:xfrm>
        </p:spPr>
        <p:txBody>
          <a:bodyPr anchor="ctr">
            <a:normAutofit/>
          </a:bodyPr>
          <a:lstStyle/>
          <a:p>
            <a:pPr algn="r"/>
            <a:r>
              <a:rPr lang="en-US" dirty="0"/>
              <a:t>SQL Database</a:t>
            </a:r>
            <a:endParaRPr lang="en-US"/>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E7493E-7B0F-484F-A3B7-70F8184F72AC}"/>
              </a:ext>
            </a:extLst>
          </p:cNvPr>
          <p:cNvSpPr>
            <a:spLocks noGrp="1"/>
          </p:cNvSpPr>
          <p:nvPr>
            <p:ph idx="1"/>
          </p:nvPr>
        </p:nvSpPr>
        <p:spPr>
          <a:xfrm>
            <a:off x="5301798" y="963507"/>
            <a:ext cx="5968181" cy="4938851"/>
          </a:xfrm>
        </p:spPr>
        <p:txBody>
          <a:bodyPr anchor="ctr">
            <a:normAutofit/>
          </a:bodyPr>
          <a:lstStyle/>
          <a:p>
            <a:r>
              <a:rPr lang="en-US">
                <a:effectLst/>
                <a:latin typeface="Caladea"/>
                <a:ea typeface="Caladea"/>
                <a:cs typeface="Caladea"/>
              </a:rPr>
              <a:t>Azure SQL databases are used for structured, relational data. In Azure, we also need to first create a related SQL server to hold the database, although we can create multiple SQL databases under a single SQL server.</a:t>
            </a:r>
            <a:r>
              <a:rPr lang="en-US">
                <a:latin typeface="Caladea"/>
                <a:ea typeface="Caladea"/>
                <a:cs typeface="Caladea"/>
              </a:rPr>
              <a:t> The SQL Server and Databases deployed by me are shown in further screenshots.</a:t>
            </a:r>
            <a:endParaRPr lang="en-US">
              <a:effectLst/>
              <a:latin typeface="Caladea"/>
              <a:ea typeface="Caladea"/>
              <a:cs typeface="Caladea"/>
            </a:endParaRPr>
          </a:p>
        </p:txBody>
      </p:sp>
    </p:spTree>
    <p:extLst>
      <p:ext uri="{BB962C8B-B14F-4D97-AF65-F5344CB8AC3E}">
        <p14:creationId xmlns:p14="http://schemas.microsoft.com/office/powerpoint/2010/main" val="1721727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871F-2FD0-4E73-A5BB-9FBB29B7417A}"/>
              </a:ext>
            </a:extLst>
          </p:cNvPr>
          <p:cNvSpPr>
            <a:spLocks noGrp="1"/>
          </p:cNvSpPr>
          <p:nvPr>
            <p:ph type="title"/>
          </p:nvPr>
        </p:nvSpPr>
        <p:spPr/>
        <p:txBody>
          <a:bodyPr/>
          <a:lstStyle/>
          <a:p>
            <a:r>
              <a:rPr lang="en-US" dirty="0"/>
              <a:t>SQL Database Querying Data</a:t>
            </a:r>
          </a:p>
        </p:txBody>
      </p:sp>
      <p:pic>
        <p:nvPicPr>
          <p:cNvPr id="4" name="Picture 3">
            <a:extLst>
              <a:ext uri="{FF2B5EF4-FFF2-40B4-BE49-F238E27FC236}">
                <a16:creationId xmlns:a16="http://schemas.microsoft.com/office/drawing/2014/main" id="{991940EE-8CF8-4324-9A42-6126F6B48BF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3642" y="2235228"/>
            <a:ext cx="7305675" cy="3555020"/>
          </a:xfrm>
          <a:prstGeom prst="rect">
            <a:avLst/>
          </a:prstGeom>
          <a:noFill/>
          <a:ln>
            <a:noFill/>
          </a:ln>
        </p:spPr>
      </p:pic>
    </p:spTree>
    <p:extLst>
      <p:ext uri="{BB962C8B-B14F-4D97-AF65-F5344CB8AC3E}">
        <p14:creationId xmlns:p14="http://schemas.microsoft.com/office/powerpoint/2010/main" val="2521930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 Primer on Cloud Computing. Cloud computing is defined as: | by Colin  Baird | Medium">
            <a:extLst>
              <a:ext uri="{FF2B5EF4-FFF2-40B4-BE49-F238E27FC236}">
                <a16:creationId xmlns:a16="http://schemas.microsoft.com/office/drawing/2014/main" id="{B8EDB65E-0369-412C-955E-DD064F3E67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68535" y="643538"/>
            <a:ext cx="4856030" cy="355704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0">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6A695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0B0D4F-4FB7-4CB2-8FAB-0641C9B19794}"/>
              </a:ext>
            </a:extLst>
          </p:cNvPr>
          <p:cNvSpPr>
            <a:spLocks noGrp="1"/>
          </p:cNvSpPr>
          <p:nvPr>
            <p:ph type="title"/>
          </p:nvPr>
        </p:nvSpPr>
        <p:spPr>
          <a:xfrm>
            <a:off x="633998" y="4905301"/>
            <a:ext cx="4988879" cy="1554485"/>
          </a:xfrm>
        </p:spPr>
        <p:txBody>
          <a:bodyPr anchor="ctr">
            <a:normAutofit/>
          </a:bodyPr>
          <a:lstStyle/>
          <a:p>
            <a:pPr algn="r"/>
            <a:r>
              <a:rPr lang="en-US" sz="4000">
                <a:solidFill>
                  <a:srgbClr val="FFFFFF"/>
                </a:solidFill>
              </a:rPr>
              <a:t>Responsibilities of Cloud Provider </a:t>
            </a:r>
          </a:p>
        </p:txBody>
      </p:sp>
      <p:cxnSp>
        <p:nvCxnSpPr>
          <p:cNvPr id="17" name="Straight Connector 12">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EEA93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665E9C-D889-474D-AA06-111E818393BF}"/>
              </a:ext>
            </a:extLst>
          </p:cNvPr>
          <p:cNvSpPr>
            <a:spLocks noGrp="1"/>
          </p:cNvSpPr>
          <p:nvPr>
            <p:ph idx="1"/>
          </p:nvPr>
        </p:nvSpPr>
        <p:spPr>
          <a:xfrm>
            <a:off x="6064301" y="4905300"/>
            <a:ext cx="5493699" cy="1554485"/>
          </a:xfrm>
        </p:spPr>
        <p:txBody>
          <a:bodyPr anchor="ctr">
            <a:normAutofit/>
          </a:bodyPr>
          <a:lstStyle/>
          <a:p>
            <a:pPr marL="0" marR="0" indent="0">
              <a:lnSpc>
                <a:spcPct val="100000"/>
              </a:lnSpc>
              <a:spcBef>
                <a:spcPts val="0"/>
              </a:spcBef>
              <a:spcAft>
                <a:spcPts val="0"/>
              </a:spcAft>
              <a:buNone/>
            </a:pPr>
            <a:r>
              <a:rPr lang="en-US" sz="1700">
                <a:solidFill>
                  <a:srgbClr val="FFFFFF"/>
                </a:solidFill>
                <a:effectLst/>
                <a:latin typeface="Segoe UI" panose="020B0502040204020203" pitchFamily="34" charset="0"/>
                <a:ea typeface="Calibri" panose="020F0502020204030204" pitchFamily="34" charset="0"/>
              </a:rPr>
              <a:t>The cloud provider is responsible for the physical hardware required to execute your work, and for keeping it up-to-date. The computing services offered tend to vary by cloud provider. However, typically they include </a:t>
            </a:r>
            <a:r>
              <a:rPr lang="en-US" sz="1700" b="1">
                <a:solidFill>
                  <a:srgbClr val="FFFFFF"/>
                </a:solidFill>
                <a:effectLst/>
                <a:latin typeface="Segoe UI" panose="020B0502040204020203" pitchFamily="34" charset="0"/>
                <a:ea typeface="Calibri" panose="020F0502020204030204" pitchFamily="34" charset="0"/>
              </a:rPr>
              <a:t>Compute power, Storage, Networking, and Analytics.</a:t>
            </a:r>
            <a:endParaRPr lang="en-US" sz="1700">
              <a:solidFill>
                <a:srgbClr val="FFFFFF"/>
              </a:solidFill>
              <a:effectLst/>
              <a:latin typeface="Segoe UI" panose="020B0502040204020203" pitchFamily="34" charset="0"/>
              <a:ea typeface="Calibri" panose="020F0502020204030204" pitchFamily="34" charset="0"/>
            </a:endParaRPr>
          </a:p>
          <a:p>
            <a:pPr>
              <a:lnSpc>
                <a:spcPct val="100000"/>
              </a:lnSpc>
            </a:pPr>
            <a:endParaRPr lang="en-US" sz="1700">
              <a:solidFill>
                <a:srgbClr val="FFFFFF"/>
              </a:solidFill>
            </a:endParaRPr>
          </a:p>
        </p:txBody>
      </p:sp>
    </p:spTree>
    <p:extLst>
      <p:ext uri="{BB962C8B-B14F-4D97-AF65-F5344CB8AC3E}">
        <p14:creationId xmlns:p14="http://schemas.microsoft.com/office/powerpoint/2010/main" val="356011005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70CBF-C7E4-4D18-9E59-26B5D13B9378}"/>
              </a:ext>
            </a:extLst>
          </p:cNvPr>
          <p:cNvSpPr>
            <a:spLocks noGrp="1"/>
          </p:cNvSpPr>
          <p:nvPr>
            <p:ph type="title"/>
          </p:nvPr>
        </p:nvSpPr>
        <p:spPr>
          <a:xfrm>
            <a:off x="643468" y="643467"/>
            <a:ext cx="3073550" cy="5126203"/>
          </a:xfrm>
        </p:spPr>
        <p:txBody>
          <a:bodyPr anchor="ctr">
            <a:normAutofit/>
          </a:bodyPr>
          <a:lstStyle/>
          <a:p>
            <a:pPr algn="r"/>
            <a:r>
              <a:rPr lang="en-US" dirty="0"/>
              <a:t>Blob Storage</a:t>
            </a:r>
            <a:endParaRPr lang="en-US"/>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17C0F1-7950-4230-9AC0-9C6C638D59BE}"/>
              </a:ext>
            </a:extLst>
          </p:cNvPr>
          <p:cNvSpPr>
            <a:spLocks noGrp="1"/>
          </p:cNvSpPr>
          <p:nvPr>
            <p:ph idx="1"/>
          </p:nvPr>
        </p:nvSpPr>
        <p:spPr>
          <a:xfrm>
            <a:off x="4363786" y="621697"/>
            <a:ext cx="6791894" cy="5147973"/>
          </a:xfrm>
        </p:spPr>
        <p:txBody>
          <a:bodyPr anchor="ctr">
            <a:normAutofit/>
          </a:bodyPr>
          <a:lstStyle/>
          <a:p>
            <a:r>
              <a:rPr lang="en-US" dirty="0">
                <a:effectLst/>
                <a:latin typeface="Caladea"/>
                <a:ea typeface="Caladea"/>
                <a:cs typeface="Caladea"/>
              </a:rPr>
              <a:t>A </a:t>
            </a:r>
            <a:r>
              <a:rPr lang="en-US" b="1" dirty="0">
                <a:effectLst/>
                <a:latin typeface="Caladea"/>
                <a:ea typeface="Caladea"/>
                <a:cs typeface="Caladea"/>
              </a:rPr>
              <a:t>Binary Large Object</a:t>
            </a:r>
            <a:r>
              <a:rPr lang="en-US" dirty="0">
                <a:effectLst/>
                <a:latin typeface="Caladea"/>
                <a:ea typeface="Caladea"/>
                <a:cs typeface="Caladea"/>
              </a:rPr>
              <a:t> or </a:t>
            </a:r>
            <a:r>
              <a:rPr lang="en-US" b="1" dirty="0">
                <a:effectLst/>
                <a:latin typeface="Caladea"/>
                <a:ea typeface="Caladea"/>
                <a:cs typeface="Caladea"/>
              </a:rPr>
              <a:t>Blob</a:t>
            </a:r>
            <a:r>
              <a:rPr lang="en-US" dirty="0">
                <a:effectLst/>
                <a:latin typeface="Caladea"/>
                <a:ea typeface="Caladea"/>
                <a:cs typeface="Caladea"/>
              </a:rPr>
              <a:t> is a data type that can store unstructured (binary) data and is used to store things like images or videos in a database. Blobs are not the go-to choice when it comes to structured data that is queried frequently, such as user profile information. They have higher latency than memory and local disk and don't have the indexing features that make databases efficient at running queries.</a:t>
            </a:r>
            <a:endParaRPr lang="en-US" dirty="0"/>
          </a:p>
        </p:txBody>
      </p:sp>
      <p:sp>
        <p:nvSpPr>
          <p:cNvPr id="12" name="Rectangle 11">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3533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B6AF-E689-4FEE-A249-967D284C0FBA}"/>
              </a:ext>
            </a:extLst>
          </p:cNvPr>
          <p:cNvSpPr>
            <a:spLocks noGrp="1"/>
          </p:cNvSpPr>
          <p:nvPr>
            <p:ph type="title"/>
          </p:nvPr>
        </p:nvSpPr>
        <p:spPr/>
        <p:txBody>
          <a:bodyPr/>
          <a:lstStyle/>
          <a:p>
            <a:r>
              <a:rPr lang="en-US"/>
              <a:t>Working Blob Storage</a:t>
            </a:r>
            <a:endParaRPr lang="en-US" dirty="0"/>
          </a:p>
        </p:txBody>
      </p:sp>
      <p:pic>
        <p:nvPicPr>
          <p:cNvPr id="4" name="Content Placeholder 3">
            <a:extLst>
              <a:ext uri="{FF2B5EF4-FFF2-40B4-BE49-F238E27FC236}">
                <a16:creationId xmlns:a16="http://schemas.microsoft.com/office/drawing/2014/main" id="{074E226B-4D35-4992-8C27-9C6080E6C88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44460" y="2108200"/>
            <a:ext cx="7163405" cy="3760788"/>
          </a:xfrm>
          <a:prstGeom prst="rect">
            <a:avLst/>
          </a:prstGeom>
          <a:noFill/>
          <a:ln>
            <a:noFill/>
          </a:ln>
        </p:spPr>
      </p:pic>
    </p:spTree>
    <p:extLst>
      <p:ext uri="{BB962C8B-B14F-4D97-AF65-F5344CB8AC3E}">
        <p14:creationId xmlns:p14="http://schemas.microsoft.com/office/powerpoint/2010/main" val="195716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786F6-BF56-4098-AB9D-6B2C20C3AB7B}"/>
              </a:ext>
            </a:extLst>
          </p:cNvPr>
          <p:cNvSpPr>
            <a:spLocks noGrp="1"/>
          </p:cNvSpPr>
          <p:nvPr>
            <p:ph type="title"/>
          </p:nvPr>
        </p:nvSpPr>
        <p:spPr/>
        <p:txBody>
          <a:bodyPr/>
          <a:lstStyle/>
          <a:p>
            <a:r>
              <a:rPr lang="en-US" dirty="0"/>
              <a:t>Security and </a:t>
            </a:r>
            <a:r>
              <a:rPr lang="en-US" dirty="0" err="1"/>
              <a:t>Monitering</a:t>
            </a:r>
            <a:endParaRPr lang="en-US" dirty="0"/>
          </a:p>
        </p:txBody>
      </p:sp>
      <p:pic>
        <p:nvPicPr>
          <p:cNvPr id="5" name="Content Placeholder 4">
            <a:extLst>
              <a:ext uri="{FF2B5EF4-FFF2-40B4-BE49-F238E27FC236}">
                <a16:creationId xmlns:a16="http://schemas.microsoft.com/office/drawing/2014/main" id="{C8FCE42B-46AC-4598-8466-8D170D93A5D6}"/>
              </a:ext>
            </a:extLst>
          </p:cNvPr>
          <p:cNvPicPr>
            <a:picLocks noGrp="1" noChangeAspect="1"/>
          </p:cNvPicPr>
          <p:nvPr>
            <p:ph idx="1"/>
          </p:nvPr>
        </p:nvPicPr>
        <p:blipFill>
          <a:blip r:embed="rId2"/>
          <a:stretch>
            <a:fillRect/>
          </a:stretch>
        </p:blipFill>
        <p:spPr>
          <a:xfrm>
            <a:off x="2551553" y="2108200"/>
            <a:ext cx="7149220" cy="3760788"/>
          </a:xfrm>
        </p:spPr>
      </p:pic>
    </p:spTree>
    <p:extLst>
      <p:ext uri="{BB962C8B-B14F-4D97-AF65-F5344CB8AC3E}">
        <p14:creationId xmlns:p14="http://schemas.microsoft.com/office/powerpoint/2010/main" val="3516445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328F2F-2808-4383-B0AD-07FBE9B94111}"/>
              </a:ext>
            </a:extLst>
          </p:cNvPr>
          <p:cNvSpPr>
            <a:spLocks noGrp="1"/>
          </p:cNvSpPr>
          <p:nvPr>
            <p:ph type="title"/>
          </p:nvPr>
        </p:nvSpPr>
        <p:spPr>
          <a:xfrm>
            <a:off x="642259" y="634946"/>
            <a:ext cx="3372529" cy="5055904"/>
          </a:xfrm>
        </p:spPr>
        <p:txBody>
          <a:bodyPr anchor="ctr">
            <a:normAutofit/>
          </a:bodyPr>
          <a:lstStyle/>
          <a:p>
            <a:r>
              <a:rPr lang="en-US" dirty="0"/>
              <a:t>Skills Learnt while deploying the project</a:t>
            </a:r>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98C28699-9A85-4C47-A4BF-6ECB8C1D20F8}"/>
              </a:ext>
            </a:extLst>
          </p:cNvPr>
          <p:cNvGraphicFramePr>
            <a:graphicFrameLocks noGrp="1"/>
          </p:cNvGraphicFramePr>
          <p:nvPr>
            <p:ph idx="1"/>
            <p:extLst>
              <p:ext uri="{D42A27DB-BD31-4B8C-83A1-F6EECF244321}">
                <p14:modId xmlns:p14="http://schemas.microsoft.com/office/powerpoint/2010/main" val="3573463821"/>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387498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6992-CF43-498E-ADBB-70D7AD02E625}"/>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407BDFBA-513C-48EB-8912-7F83634DF5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25732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6BDF4-575D-49DA-B977-4A38ECE45400}"/>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8000">
                <a:solidFill>
                  <a:schemeClr val="tx1">
                    <a:lumMod val="85000"/>
                    <a:lumOff val="15000"/>
                  </a:schemeClr>
                </a:solidFill>
              </a:rPr>
              <a:t>Thank you for your time</a:t>
            </a:r>
          </a:p>
        </p:txBody>
      </p:sp>
      <p:pic>
        <p:nvPicPr>
          <p:cNvPr id="43" name="Graphic 42" descr="Handshake">
            <a:extLst>
              <a:ext uri="{FF2B5EF4-FFF2-40B4-BE49-F238E27FC236}">
                <a16:creationId xmlns:a16="http://schemas.microsoft.com/office/drawing/2014/main" id="{F04C8F3E-DC1C-4099-BCD5-512787CA10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52" name="Straight Connector 51">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5169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C47CE6-76A5-4FED-888A-3F4F60B0DC9A}"/>
              </a:ext>
            </a:extLst>
          </p:cNvPr>
          <p:cNvSpPr>
            <a:spLocks noGrp="1"/>
          </p:cNvSpPr>
          <p:nvPr>
            <p:ph type="title"/>
          </p:nvPr>
        </p:nvSpPr>
        <p:spPr>
          <a:xfrm>
            <a:off x="642259" y="634946"/>
            <a:ext cx="3372529" cy="5055904"/>
          </a:xfrm>
        </p:spPr>
        <p:txBody>
          <a:bodyPr anchor="ctr">
            <a:normAutofit/>
          </a:bodyPr>
          <a:lstStyle/>
          <a:p>
            <a:r>
              <a:rPr lang="en-US" dirty="0"/>
              <a:t>Benefits of cloud computing?</a:t>
            </a:r>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2">
            <a:extLst>
              <a:ext uri="{FF2B5EF4-FFF2-40B4-BE49-F238E27FC236}">
                <a16:creationId xmlns:a16="http://schemas.microsoft.com/office/drawing/2014/main" id="{C7AA0D0D-288B-4D87-8E03-66A8A8E61093}"/>
              </a:ext>
            </a:extLst>
          </p:cNvPr>
          <p:cNvGraphicFramePr>
            <a:graphicFrameLocks noGrp="1"/>
          </p:cNvGraphicFramePr>
          <p:nvPr>
            <p:ph idx="1"/>
            <p:extLst>
              <p:ext uri="{D42A27DB-BD31-4B8C-83A1-F6EECF244321}">
                <p14:modId xmlns:p14="http://schemas.microsoft.com/office/powerpoint/2010/main" val="2421172184"/>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199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056" name="Rectangle 7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solidFill>
            <a:schemeClr val="tx1"/>
          </a:solidFill>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2057" name="Rectangle 76">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643467"/>
            <a:ext cx="3635926" cy="511386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E98D3-9048-4672-B954-90A6692211B8}"/>
              </a:ext>
            </a:extLst>
          </p:cNvPr>
          <p:cNvSpPr>
            <a:spLocks noGrp="1"/>
          </p:cNvSpPr>
          <p:nvPr>
            <p:ph type="title"/>
          </p:nvPr>
        </p:nvSpPr>
        <p:spPr>
          <a:xfrm>
            <a:off x="948648" y="956235"/>
            <a:ext cx="3153580" cy="1616740"/>
          </a:xfrm>
        </p:spPr>
        <p:txBody>
          <a:bodyPr>
            <a:normAutofit/>
          </a:bodyPr>
          <a:lstStyle/>
          <a:p>
            <a:r>
              <a:rPr lang="en-US" sz="3600">
                <a:solidFill>
                  <a:schemeClr val="tx1"/>
                </a:solidFill>
              </a:rPr>
              <a:t>Types of cloud development models</a:t>
            </a:r>
          </a:p>
        </p:txBody>
      </p:sp>
      <p:cxnSp>
        <p:nvCxnSpPr>
          <p:cNvPr id="79" name="Straight Connector 78">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2128"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98456D-D9B0-4E32-8236-1AAC05DF30E1}"/>
              </a:ext>
            </a:extLst>
          </p:cNvPr>
          <p:cNvSpPr>
            <a:spLocks noGrp="1"/>
          </p:cNvSpPr>
          <p:nvPr>
            <p:ph idx="1"/>
          </p:nvPr>
        </p:nvSpPr>
        <p:spPr>
          <a:xfrm>
            <a:off x="948648" y="2773767"/>
            <a:ext cx="3153580" cy="2706651"/>
          </a:xfrm>
        </p:spPr>
        <p:txBody>
          <a:bodyPr>
            <a:normAutofit/>
          </a:bodyPr>
          <a:lstStyle/>
          <a:p>
            <a:pPr marL="457200" indent="-457200">
              <a:buFont typeface="+mj-lt"/>
              <a:buAutoNum type="arabicPeriod"/>
            </a:pPr>
            <a:r>
              <a:rPr lang="en-US" sz="1600">
                <a:solidFill>
                  <a:schemeClr val="tx1"/>
                </a:solidFill>
              </a:rPr>
              <a:t>Public Cloud</a:t>
            </a:r>
          </a:p>
          <a:p>
            <a:pPr marL="457200" indent="-457200">
              <a:buFont typeface="+mj-lt"/>
              <a:buAutoNum type="arabicPeriod"/>
            </a:pPr>
            <a:r>
              <a:rPr lang="en-US" sz="1600">
                <a:solidFill>
                  <a:schemeClr val="tx1"/>
                </a:solidFill>
              </a:rPr>
              <a:t>Private Cloud</a:t>
            </a:r>
          </a:p>
          <a:p>
            <a:pPr marL="457200" indent="-457200">
              <a:buFont typeface="+mj-lt"/>
              <a:buAutoNum type="arabicPeriod"/>
            </a:pPr>
            <a:r>
              <a:rPr lang="en-US" sz="1600">
                <a:solidFill>
                  <a:schemeClr val="tx1"/>
                </a:solidFill>
              </a:rPr>
              <a:t>Hybrid Cloud</a:t>
            </a:r>
          </a:p>
        </p:txBody>
      </p:sp>
      <p:pic>
        <p:nvPicPr>
          <p:cNvPr id="2054" name="Picture 6" descr="Best Cloud Solutions Compared: AWS vs Azure vs Google Cloud Platforms |  AdEPT">
            <a:extLst>
              <a:ext uri="{FF2B5EF4-FFF2-40B4-BE49-F238E27FC236}">
                <a16:creationId xmlns:a16="http://schemas.microsoft.com/office/drawing/2014/main" id="{2D7B07E1-6B63-43CA-8F67-E2F4A56786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6505" y="669601"/>
            <a:ext cx="3266618" cy="23437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ybrid Cloud - javatpoint">
            <a:extLst>
              <a:ext uri="{FF2B5EF4-FFF2-40B4-BE49-F238E27FC236}">
                <a16:creationId xmlns:a16="http://schemas.microsoft.com/office/drawing/2014/main" id="{B746B742-315C-4ECC-A1AE-0AD605772C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25790" y="3404277"/>
            <a:ext cx="3217333" cy="23100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ivate Cloud - javatpoint">
            <a:extLst>
              <a:ext uri="{FF2B5EF4-FFF2-40B4-BE49-F238E27FC236}">
                <a16:creationId xmlns:a16="http://schemas.microsoft.com/office/drawing/2014/main" id="{103BA233-9CDB-4C10-9DA8-F088B5C89CE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61979" y="1704477"/>
            <a:ext cx="3272304" cy="2617843"/>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682587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193C0-E8E8-43A9-9CA9-9B0C8D6A4843}"/>
              </a:ext>
            </a:extLst>
          </p:cNvPr>
          <p:cNvSpPr>
            <a:spLocks noGrp="1"/>
          </p:cNvSpPr>
          <p:nvPr>
            <p:ph type="title"/>
          </p:nvPr>
        </p:nvSpPr>
        <p:spPr/>
        <p:txBody>
          <a:bodyPr/>
          <a:lstStyle/>
          <a:p>
            <a:r>
              <a:rPr lang="en-US"/>
              <a:t>Types of cloud Services offered by Azure</a:t>
            </a:r>
            <a:endParaRPr lang="en-US" dirty="0"/>
          </a:p>
        </p:txBody>
      </p:sp>
      <p:graphicFrame>
        <p:nvGraphicFramePr>
          <p:cNvPr id="7" name="Content Placeholder 2">
            <a:extLst>
              <a:ext uri="{FF2B5EF4-FFF2-40B4-BE49-F238E27FC236}">
                <a16:creationId xmlns:a16="http://schemas.microsoft.com/office/drawing/2014/main" id="{3ABECA1D-EF2F-499D-B442-772D4ED92AFB}"/>
              </a:ext>
            </a:extLst>
          </p:cNvPr>
          <p:cNvGraphicFramePr>
            <a:graphicFrameLocks noGrp="1"/>
          </p:cNvGraphicFramePr>
          <p:nvPr>
            <p:ph idx="1"/>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964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8375D7-D970-4CE3-953B-145E48973714}"/>
              </a:ext>
            </a:extLst>
          </p:cNvPr>
          <p:cNvSpPr>
            <a:spLocks noGrp="1"/>
          </p:cNvSpPr>
          <p:nvPr>
            <p:ph type="title"/>
          </p:nvPr>
        </p:nvSpPr>
        <p:spPr>
          <a:xfrm>
            <a:off x="1097280" y="286603"/>
            <a:ext cx="10058400" cy="1450757"/>
          </a:xfrm>
        </p:spPr>
        <p:txBody>
          <a:bodyPr>
            <a:normAutofit/>
          </a:bodyPr>
          <a:lstStyle/>
          <a:p>
            <a:r>
              <a:rPr lang="en-US" dirty="0"/>
              <a:t>What is Microsoft Azure</a:t>
            </a:r>
          </a:p>
        </p:txBody>
      </p:sp>
      <p:cxnSp>
        <p:nvCxnSpPr>
          <p:cNvPr id="11"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5D1E3A-E130-496E-91F9-976D1487DADE}"/>
              </a:ext>
            </a:extLst>
          </p:cNvPr>
          <p:cNvSpPr>
            <a:spLocks noGrp="1"/>
          </p:cNvSpPr>
          <p:nvPr>
            <p:ph idx="1"/>
          </p:nvPr>
        </p:nvSpPr>
        <p:spPr>
          <a:xfrm>
            <a:off x="1097280" y="2108201"/>
            <a:ext cx="5575367" cy="3760891"/>
          </a:xfrm>
        </p:spPr>
        <p:txBody>
          <a:bodyPr>
            <a:normAutofit/>
          </a:bodyPr>
          <a:lstStyle/>
          <a:p>
            <a:pPr marL="0" marR="0">
              <a:spcBef>
                <a:spcPts val="0"/>
              </a:spcBef>
              <a:spcAft>
                <a:spcPts val="600"/>
              </a:spcAft>
            </a:pPr>
            <a:r>
              <a:rPr lang="en-US">
                <a:effectLst/>
                <a:latin typeface="Caladea"/>
                <a:ea typeface="Caladea"/>
                <a:cs typeface="Caladea"/>
              </a:rPr>
              <a:t>Microsoft Azure is a is a public cloud computing platform—with solutions including Infrastructure as a Service (IaaS), Platform as a Service (PaaS), and Software as a Service (SaaS) that can be used for services such as analytics, virtual computing, storage, networking, and much more. It can be used to replace or supplement our on-premise servers. </a:t>
            </a:r>
            <a:endParaRPr lang="en-US">
              <a:effectLst/>
              <a:latin typeface="Segoe UI" panose="020B0502040204020203" pitchFamily="34" charset="0"/>
              <a:ea typeface="Calibri" panose="020F0502020204030204" pitchFamily="34" charset="0"/>
            </a:endParaRPr>
          </a:p>
        </p:txBody>
      </p:sp>
      <p:pic>
        <p:nvPicPr>
          <p:cNvPr id="4" name="Picture 3">
            <a:extLst>
              <a:ext uri="{FF2B5EF4-FFF2-40B4-BE49-F238E27FC236}">
                <a16:creationId xmlns:a16="http://schemas.microsoft.com/office/drawing/2014/main" id="{5578FDE3-D0DA-4ADB-A375-1F9FF80BB949}"/>
              </a:ext>
            </a:extLst>
          </p:cNvPr>
          <p:cNvPicPr>
            <a:picLocks noChangeAspect="1"/>
          </p:cNvPicPr>
          <p:nvPr/>
        </p:nvPicPr>
        <p:blipFill rotWithShape="1">
          <a:blip r:embed="rId2"/>
          <a:srcRect t="564" r="5" b="5"/>
          <a:stretch/>
        </p:blipFill>
        <p:spPr>
          <a:xfrm>
            <a:off x="7534656" y="2108200"/>
            <a:ext cx="3621024" cy="3600613"/>
          </a:xfrm>
          <a:prstGeom prst="rect">
            <a:avLst/>
          </a:prstGeom>
        </p:spPr>
      </p:pic>
      <p:sp>
        <p:nvSpPr>
          <p:cNvPr id="13" name="Rectangle 12">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4554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58ED-203F-4623-AA5E-5DB55AF45659}"/>
              </a:ext>
            </a:extLst>
          </p:cNvPr>
          <p:cNvSpPr>
            <a:spLocks noGrp="1"/>
          </p:cNvSpPr>
          <p:nvPr>
            <p:ph type="title"/>
          </p:nvPr>
        </p:nvSpPr>
        <p:spPr/>
        <p:txBody>
          <a:bodyPr/>
          <a:lstStyle/>
          <a:p>
            <a:r>
              <a:rPr lang="en-US" dirty="0"/>
              <a:t>Tools and Environments Used for the Project</a:t>
            </a:r>
          </a:p>
        </p:txBody>
      </p:sp>
      <p:sp>
        <p:nvSpPr>
          <p:cNvPr id="3" name="Content Placeholder 2">
            <a:extLst>
              <a:ext uri="{FF2B5EF4-FFF2-40B4-BE49-F238E27FC236}">
                <a16:creationId xmlns:a16="http://schemas.microsoft.com/office/drawing/2014/main" id="{2666146E-C6F5-4E55-9270-6FE2A3B7B0B7}"/>
              </a:ext>
            </a:extLst>
          </p:cNvPr>
          <p:cNvSpPr>
            <a:spLocks noGrp="1"/>
          </p:cNvSpPr>
          <p:nvPr>
            <p:ph idx="1"/>
          </p:nvPr>
        </p:nvSpPr>
        <p:spPr/>
        <p:txBody>
          <a:bodyPr>
            <a:normAutofit/>
          </a:bodyPr>
          <a:lstStyle/>
          <a:p>
            <a:pPr>
              <a:buFont typeface="Wingdings" panose="05000000000000000000" pitchFamily="2" charset="2"/>
              <a:buChar char="Ø"/>
            </a:pPr>
            <a:r>
              <a:rPr lang="en-US" sz="2800" dirty="0"/>
              <a:t>Azure Portal</a:t>
            </a:r>
          </a:p>
          <a:p>
            <a:pPr>
              <a:buFont typeface="Wingdings" panose="05000000000000000000" pitchFamily="2" charset="2"/>
              <a:buChar char="Ø"/>
            </a:pPr>
            <a:r>
              <a:rPr lang="en-US" sz="2800" dirty="0"/>
              <a:t>Azure App Service</a:t>
            </a:r>
          </a:p>
          <a:p>
            <a:pPr>
              <a:buFont typeface="Wingdings" panose="05000000000000000000" pitchFamily="2" charset="2"/>
              <a:buChar char="Ø"/>
            </a:pPr>
            <a:r>
              <a:rPr lang="en-US" sz="2800" dirty="0"/>
              <a:t>GitHub</a:t>
            </a:r>
          </a:p>
          <a:p>
            <a:pPr>
              <a:buFont typeface="Wingdings" panose="05000000000000000000" pitchFamily="2" charset="2"/>
              <a:buChar char="Ø"/>
            </a:pPr>
            <a:r>
              <a:rPr lang="en-US" sz="2800" dirty="0"/>
              <a:t>Azure SQL Data Base</a:t>
            </a:r>
          </a:p>
          <a:p>
            <a:pPr>
              <a:buFont typeface="Wingdings" panose="05000000000000000000" pitchFamily="2" charset="2"/>
              <a:buChar char="Ø"/>
            </a:pPr>
            <a:r>
              <a:rPr lang="en-US" sz="2800" dirty="0"/>
              <a:t>Azure Active Directory</a:t>
            </a:r>
          </a:p>
          <a:p>
            <a:pPr>
              <a:buFont typeface="Wingdings" panose="05000000000000000000" pitchFamily="2" charset="2"/>
              <a:buChar char="Ø"/>
            </a:pPr>
            <a:endParaRPr lang="en-US" sz="2800" dirty="0"/>
          </a:p>
          <a:p>
            <a:pPr>
              <a:buFont typeface="Wingdings" panose="05000000000000000000" pitchFamily="2" charset="2"/>
              <a:buChar char="Ø"/>
            </a:pPr>
            <a:endParaRPr lang="en-US" sz="2800" dirty="0"/>
          </a:p>
        </p:txBody>
      </p:sp>
    </p:spTree>
    <p:extLst>
      <p:ext uri="{BB962C8B-B14F-4D97-AF65-F5344CB8AC3E}">
        <p14:creationId xmlns:p14="http://schemas.microsoft.com/office/powerpoint/2010/main" val="2249521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0C00AA-C852-4CF7-A79C-7367EE7E231D}"/>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4800" dirty="0"/>
              <a:t>The Azure Portal</a:t>
            </a:r>
          </a:p>
        </p:txBody>
      </p:sp>
      <p:pic>
        <p:nvPicPr>
          <p:cNvPr id="6" name="Picture 5" descr="Screenshot of the Azure portal showing the left-hand navigation and suggested Azure services.">
            <a:extLst>
              <a:ext uri="{FF2B5EF4-FFF2-40B4-BE49-F238E27FC236}">
                <a16:creationId xmlns:a16="http://schemas.microsoft.com/office/drawing/2014/main" id="{0638F9E9-E483-4393-9F43-3139E3900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43192" y="1734376"/>
            <a:ext cx="5115347" cy="3069206"/>
          </a:xfrm>
          <a:prstGeom prst="rect">
            <a:avLst/>
          </a:prstGeom>
          <a:noFill/>
        </p:spPr>
      </p:pic>
      <p:cxnSp>
        <p:nvCxnSpPr>
          <p:cNvPr id="17" name="Straight Connector 16">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628E9C3-EA06-4ED8-8062-A63A5442B736}"/>
              </a:ext>
            </a:extLst>
          </p:cNvPr>
          <p:cNvSpPr>
            <a:spLocks noGrp="1"/>
          </p:cNvSpPr>
          <p:nvPr>
            <p:ph sz="half" idx="1"/>
          </p:nvPr>
        </p:nvSpPr>
        <p:spPr>
          <a:xfrm>
            <a:off x="6411684" y="2407436"/>
            <a:ext cx="5127172" cy="3461658"/>
          </a:xfrm>
        </p:spPr>
        <p:txBody>
          <a:bodyPr vert="horz" lIns="0" tIns="45720" rIns="0" bIns="45720" rtlCol="0">
            <a:normAutofit/>
          </a:bodyPr>
          <a:lstStyle/>
          <a:p>
            <a:pPr marL="0" marR="0">
              <a:lnSpc>
                <a:spcPct val="90000"/>
              </a:lnSpc>
              <a:spcBef>
                <a:spcPts val="0"/>
              </a:spcBef>
              <a:spcAft>
                <a:spcPts val="0"/>
              </a:spcAft>
            </a:pPr>
            <a:r>
              <a:rPr lang="en-US" sz="1600" dirty="0">
                <a:effectLst/>
              </a:rPr>
              <a:t>The Azure portal is a public website that you can access with any web browser. The dashboard view provides high-level details about your Azure environment. You can customize the dashboard by moving and resizing tiles and displaying services you're interested in. The portal doesn't provide any way to automate repetitive tasks. For example, to set up multiple VMs, you would need to create them one at a time by completing the wizard for each VM. This process makes the portal approach time-consuming and error-prone for complex tasks.</a:t>
            </a:r>
          </a:p>
          <a:p>
            <a:pPr>
              <a:lnSpc>
                <a:spcPct val="90000"/>
              </a:lnSpc>
            </a:pPr>
            <a:endParaRPr lang="en-US" sz="1600" dirty="0"/>
          </a:p>
        </p:txBody>
      </p:sp>
      <p:sp>
        <p:nvSpPr>
          <p:cNvPr id="19" name="Rectangle 18">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907415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{6E60B26C-E53C-4710-A8E3-43A97F084A94}tf11437505_win32</Template>
  <TotalTime>2849</TotalTime>
  <Words>1111</Words>
  <Application>Microsoft Office PowerPoint</Application>
  <PresentationFormat>Widescreen</PresentationFormat>
  <Paragraphs>78</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Caladea</vt:lpstr>
      <vt:lpstr>Calibri</vt:lpstr>
      <vt:lpstr>Carlito</vt:lpstr>
      <vt:lpstr>Georgia Pro Cond Light</vt:lpstr>
      <vt:lpstr>Open Sans</vt:lpstr>
      <vt:lpstr>Segoe UI</vt:lpstr>
      <vt:lpstr>Speak Pro</vt:lpstr>
      <vt:lpstr>Wingdings</vt:lpstr>
      <vt:lpstr>RetrospectVTI</vt:lpstr>
      <vt:lpstr>Deployment of Article CMS </vt:lpstr>
      <vt:lpstr>What is cloud computing?</vt:lpstr>
      <vt:lpstr>Responsibilities of Cloud Provider </vt:lpstr>
      <vt:lpstr>Benefits of cloud computing?</vt:lpstr>
      <vt:lpstr>Types of cloud development models</vt:lpstr>
      <vt:lpstr>Types of cloud Services offered by Azure</vt:lpstr>
      <vt:lpstr>What is Microsoft Azure</vt:lpstr>
      <vt:lpstr>Tools and Environments Used for the Project</vt:lpstr>
      <vt:lpstr>The Azure Portal</vt:lpstr>
      <vt:lpstr>What is Article CMS ?</vt:lpstr>
      <vt:lpstr>Purpose of the Project</vt:lpstr>
      <vt:lpstr>Parts of the projects</vt:lpstr>
      <vt:lpstr>Home page</vt:lpstr>
      <vt:lpstr>Logs for Successful login</vt:lpstr>
      <vt:lpstr>Logs for unsuccessful attempt</vt:lpstr>
      <vt:lpstr>Logs in Command Line Interface</vt:lpstr>
      <vt:lpstr>Unsuccessful login</vt:lpstr>
      <vt:lpstr>Home page after successful login</vt:lpstr>
      <vt:lpstr>Create Post After Successful login</vt:lpstr>
      <vt:lpstr>Edit Post after login</vt:lpstr>
      <vt:lpstr>Editing created post</vt:lpstr>
      <vt:lpstr>Resource Group</vt:lpstr>
      <vt:lpstr>Resource Group of Article CMS</vt:lpstr>
      <vt:lpstr>App service</vt:lpstr>
      <vt:lpstr>App Service For Article CMS</vt:lpstr>
      <vt:lpstr>App service plan</vt:lpstr>
      <vt:lpstr>Azure Storage</vt:lpstr>
      <vt:lpstr>SQL Database</vt:lpstr>
      <vt:lpstr>SQL Database Querying Data</vt:lpstr>
      <vt:lpstr>Blob Storage</vt:lpstr>
      <vt:lpstr>Working Blob Storage</vt:lpstr>
      <vt:lpstr>Security and Monitering</vt:lpstr>
      <vt:lpstr>Skills Learnt while deploying the project</vt:lpstr>
      <vt:lpstr>About me</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Deployment of Article CMS </dc:title>
  <dc:creator>aditya garg</dc:creator>
  <cp:lastModifiedBy>aditya garg</cp:lastModifiedBy>
  <cp:revision>4</cp:revision>
  <dcterms:created xsi:type="dcterms:W3CDTF">2021-11-05T03:45:10Z</dcterms:created>
  <dcterms:modified xsi:type="dcterms:W3CDTF">2021-11-07T18:30:13Z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